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 id="2147483666" r:id="rId3"/>
  </p:sldMasterIdLst>
  <p:notesMasterIdLst>
    <p:notesMasterId r:id="rId12"/>
  </p:notesMasterIdLst>
  <p:sldIdLst>
    <p:sldId id="256" r:id="rId4"/>
    <p:sldId id="257" r:id="rId5"/>
    <p:sldId id="258" r:id="rId6"/>
    <p:sldId id="259" r:id="rId7"/>
    <p:sldId id="260" r:id="rId8"/>
    <p:sldId id="261" r:id="rId9"/>
    <p:sldId id="262" r:id="rId10"/>
    <p:sldId id="263" r:id="rId11"/>
  </p:sldIdLst>
  <p:sldSz cx="9144000" cy="5143500" type="screen16x9"/>
  <p:notesSz cx="6797675" cy="9872663"/>
  <p:embeddedFontLst>
    <p:embeddedFont>
      <p:font typeface="Roboto"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GthOYkiZjtQl8FXiY/g1FBgWiA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02" d="100"/>
          <a:sy n="202" d="100"/>
        </p:scale>
        <p:origin x="620"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1.fntdata"/><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font" Target="fonts/font3.fntdata"/><Relationship Id="rId23" Type="http://schemas.openxmlformats.org/officeDocument/2006/relationships/tableStyles" Target="tableStyles.xml"/><Relationship Id="rId10" Type="http://schemas.openxmlformats.org/officeDocument/2006/relationships/slide" Target="slides/slide7.xml"/><Relationship Id="rId19" Type="http://customschemas.google.com/relationships/presentationmetadata" Target="meta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font" Target="fonts/font2.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689515"/>
            <a:ext cx="5438140" cy="4442698"/>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notes"/>
          <p:cNvSpPr txBox="1">
            <a:spLocks noGrp="1"/>
          </p:cNvSpPr>
          <p:nvPr>
            <p:ph type="body" idx="1"/>
          </p:nvPr>
        </p:nvSpPr>
        <p:spPr>
          <a:xfrm>
            <a:off x="679768" y="4751219"/>
            <a:ext cx="5438140" cy="3887523"/>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0" name="Google Shape;140;p1: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2: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7" name="Google Shape;147;p2: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3: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4: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7" name="Google Shape;177;p4: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5: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4" name="Google Shape;194;p5: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6: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3" name="Google Shape;203;p6: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7: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7" name="Google Shape;217;p7: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8:notes"/>
          <p:cNvSpPr txBox="1">
            <a:spLocks noGrp="1"/>
          </p:cNvSpPr>
          <p:nvPr>
            <p:ph type="body" idx="1"/>
          </p:nvPr>
        </p:nvSpPr>
        <p:spPr>
          <a:xfrm>
            <a:off x="679768" y="4751219"/>
            <a:ext cx="5438140" cy="388752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8:notes"/>
          <p:cNvSpPr>
            <a:spLocks noGrp="1" noRot="1" noChangeAspect="1"/>
          </p:cNvSpPr>
          <p:nvPr>
            <p:ph type="sldImg" idx="2"/>
          </p:nvPr>
        </p:nvSpPr>
        <p:spPr>
          <a:xfrm>
            <a:off x="438150" y="1235075"/>
            <a:ext cx="5921375"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5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IMG-SLIDE OPT-6">
  <p:cSld name="IMG-SLIDE OPT-6">
    <p:spTree>
      <p:nvGrpSpPr>
        <p:cNvPr id="1" name="Shape 55"/>
        <p:cNvGrpSpPr/>
        <p:nvPr/>
      </p:nvGrpSpPr>
      <p:grpSpPr>
        <a:xfrm>
          <a:off x="0" y="0"/>
          <a:ext cx="0" cy="0"/>
          <a:chOff x="0" y="0"/>
          <a:chExt cx="0" cy="0"/>
        </a:xfrm>
      </p:grpSpPr>
      <p:sp>
        <p:nvSpPr>
          <p:cNvPr id="56" name="Google Shape;56;p14"/>
          <p:cNvSpPr>
            <a:spLocks noGrp="1"/>
          </p:cNvSpPr>
          <p:nvPr>
            <p:ph type="pic" idx="2"/>
          </p:nvPr>
        </p:nvSpPr>
        <p:spPr>
          <a:xfrm>
            <a:off x="0" y="1200150"/>
            <a:ext cx="9144000" cy="2743200"/>
          </a:xfrm>
          <a:prstGeom prst="rect">
            <a:avLst/>
          </a:prstGeom>
          <a:noFill/>
          <a:ln>
            <a:noFill/>
          </a:ln>
        </p:spPr>
      </p:sp>
      <p:cxnSp>
        <p:nvCxnSpPr>
          <p:cNvPr id="57" name="Google Shape;57;p14"/>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58" name="Google Shape;58;p14"/>
          <p:cNvCxnSpPr/>
          <p:nvPr/>
        </p:nvCxnSpPr>
        <p:spPr>
          <a:xfrm>
            <a:off x="8372475" y="4593493"/>
            <a:ext cx="0" cy="371700"/>
          </a:xfrm>
          <a:prstGeom prst="straightConnector1">
            <a:avLst/>
          </a:prstGeom>
          <a:noFill/>
          <a:ln w="63500" cap="flat" cmpd="sng">
            <a:solidFill>
              <a:schemeClr val="accent1"/>
            </a:solidFill>
            <a:prstDash val="solid"/>
            <a:miter lim="800000"/>
            <a:headEnd type="none" w="sm" len="sm"/>
            <a:tailEnd type="none" w="sm" len="sm"/>
          </a:ln>
        </p:spPr>
      </p:cxnSp>
      <p:sp>
        <p:nvSpPr>
          <p:cNvPr id="59" name="Google Shape;59;p14"/>
          <p:cNvSpPr txBox="1">
            <a:spLocks noGrp="1"/>
          </p:cNvSpPr>
          <p:nvPr>
            <p:ph type="sldNum" idx="12"/>
          </p:nvPr>
        </p:nvSpPr>
        <p:spPr>
          <a:xfrm>
            <a:off x="8458200" y="4536343"/>
            <a:ext cx="571500" cy="500100"/>
          </a:xfrm>
          <a:prstGeom prst="rect">
            <a:avLst/>
          </a:prstGeom>
          <a:noFill/>
          <a:ln>
            <a:noFill/>
          </a:ln>
        </p:spPr>
        <p:txBody>
          <a:bodyPr spcFirstLastPara="1" wrap="square" lIns="68575" tIns="34275" rIns="68575" bIns="34275" anchor="t" anchorCtr="0">
            <a:spAutoFit/>
          </a:bodyPr>
          <a:lstStyle>
            <a:lvl1pPr marL="0" marR="0" lvl="0"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chemeClr val="accent2"/>
              </a:buClr>
              <a:buSzPts val="1400"/>
              <a:buFont typeface="Roboto"/>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60" name="Google Shape;60;p14"/>
          <p:cNvPicPr preferRelativeResize="0"/>
          <p:nvPr/>
        </p:nvPicPr>
        <p:blipFill rotWithShape="1">
          <a:blip r:embed="rId2">
            <a:alphaModFix/>
          </a:blip>
          <a:srcRect/>
          <a:stretch/>
        </p:blipFill>
        <p:spPr>
          <a:xfrm>
            <a:off x="352425" y="4660517"/>
            <a:ext cx="447675" cy="237428"/>
          </a:xfrm>
          <a:prstGeom prst="rect">
            <a:avLst/>
          </a:prstGeom>
          <a:noFill/>
          <a:ln>
            <a:noFill/>
          </a:ln>
        </p:spPr>
      </p:pic>
      <p:sp>
        <p:nvSpPr>
          <p:cNvPr id="61" name="Google Shape;61;p14"/>
          <p:cNvSpPr txBox="1">
            <a:spLocks noGrp="1"/>
          </p:cNvSpPr>
          <p:nvPr>
            <p:ph type="title"/>
          </p:nvPr>
        </p:nvSpPr>
        <p:spPr>
          <a:xfrm>
            <a:off x="457200" y="342900"/>
            <a:ext cx="2724300" cy="318600"/>
          </a:xfrm>
          <a:prstGeom prst="rect">
            <a:avLst/>
          </a:prstGeom>
          <a:noFill/>
          <a:ln>
            <a:noFill/>
          </a:ln>
        </p:spPr>
        <p:txBody>
          <a:bodyPr spcFirstLastPara="1" wrap="square" lIns="68575" tIns="34275" rIns="68575" bIns="34275" anchor="t" anchorCtr="0">
            <a:spAutoFit/>
          </a:bodyPr>
          <a:lstStyle>
            <a:lvl1pPr marR="0" lvl="0" algn="l" rtl="0">
              <a:lnSpc>
                <a:spcPct val="90000"/>
              </a:lnSpc>
              <a:spcBef>
                <a:spcPts val="0"/>
              </a:spcBef>
              <a:spcAft>
                <a:spcPts val="0"/>
              </a:spcAft>
              <a:buClr>
                <a:srgbClr val="1166B3"/>
              </a:buClr>
              <a:buSzPts val="2700"/>
              <a:buFont typeface="Roboto"/>
              <a:buNone/>
              <a:defRPr sz="1800" b="1" i="0" u="none" strike="noStrike" cap="none">
                <a:solidFill>
                  <a:srgbClr val="1166B3"/>
                </a:solidFill>
                <a:latin typeface="Roboto"/>
                <a:ea typeface="Roboto"/>
                <a:cs typeface="Roboto"/>
                <a:sym typeface="Roboto"/>
              </a:defRPr>
            </a:lvl1pPr>
            <a:lvl2pPr marR="0" lvl="1"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900" b="0" i="0" u="none" strike="noStrike" cap="none">
                <a:solidFill>
                  <a:srgbClr val="000000"/>
                </a:solidFill>
                <a:latin typeface="Arial"/>
                <a:ea typeface="Arial"/>
                <a:cs typeface="Arial"/>
                <a:sym typeface="Aria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and LOGO">
  <p:cSld name="TITLE and LOGO">
    <p:spTree>
      <p:nvGrpSpPr>
        <p:cNvPr id="1" name="Shape 62"/>
        <p:cNvGrpSpPr/>
        <p:nvPr/>
      </p:nvGrpSpPr>
      <p:grpSpPr>
        <a:xfrm>
          <a:off x="0" y="0"/>
          <a:ext cx="0" cy="0"/>
          <a:chOff x="0" y="0"/>
          <a:chExt cx="0" cy="0"/>
        </a:xfrm>
      </p:grpSpPr>
      <p:cxnSp>
        <p:nvCxnSpPr>
          <p:cNvPr id="63" name="Google Shape;63;p15"/>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sp>
        <p:nvSpPr>
          <p:cNvPr id="64" name="Google Shape;64;p15"/>
          <p:cNvSpPr txBox="1">
            <a:spLocks noGrp="1"/>
          </p:cNvSpPr>
          <p:nvPr>
            <p:ph type="title"/>
          </p:nvPr>
        </p:nvSpPr>
        <p:spPr>
          <a:xfrm>
            <a:off x="438150" y="285706"/>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pic>
        <p:nvPicPr>
          <p:cNvPr id="65" name="Google Shape;65;p15"/>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DARK TOP SLIDE">
  <p:cSld name="DARK TOP SLIDE">
    <p:spTree>
      <p:nvGrpSpPr>
        <p:cNvPr id="1" name="Shape 66"/>
        <p:cNvGrpSpPr/>
        <p:nvPr/>
      </p:nvGrpSpPr>
      <p:grpSpPr>
        <a:xfrm>
          <a:off x="0" y="0"/>
          <a:ext cx="0" cy="0"/>
          <a:chOff x="0" y="0"/>
          <a:chExt cx="0" cy="0"/>
        </a:xfrm>
      </p:grpSpPr>
      <p:sp>
        <p:nvSpPr>
          <p:cNvPr id="67" name="Google Shape;67;p16"/>
          <p:cNvSpPr/>
          <p:nvPr/>
        </p:nvSpPr>
        <p:spPr>
          <a:xfrm>
            <a:off x="0" y="0"/>
            <a:ext cx="9144000" cy="25719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cxnSp>
        <p:nvCxnSpPr>
          <p:cNvPr id="68" name="Google Shape;68;p16"/>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69" name="Google Shape;69;p16"/>
          <p:cNvCxnSpPr/>
          <p:nvPr/>
        </p:nvCxnSpPr>
        <p:spPr>
          <a:xfrm>
            <a:off x="8372475" y="4593493"/>
            <a:ext cx="0" cy="371700"/>
          </a:xfrm>
          <a:prstGeom prst="straightConnector1">
            <a:avLst/>
          </a:prstGeom>
          <a:noFill/>
          <a:ln w="63500" cap="flat" cmpd="sng">
            <a:solidFill>
              <a:schemeClr val="accent1"/>
            </a:solidFill>
            <a:prstDash val="solid"/>
            <a:miter lim="800000"/>
            <a:headEnd type="none" w="sm" len="sm"/>
            <a:tailEnd type="none" w="sm" len="sm"/>
          </a:ln>
        </p:spPr>
      </p:cxnSp>
      <p:sp>
        <p:nvSpPr>
          <p:cNvPr id="70" name="Google Shape;70;p16"/>
          <p:cNvSpPr txBox="1">
            <a:spLocks noGrp="1"/>
          </p:cNvSpPr>
          <p:nvPr>
            <p:ph type="title"/>
          </p:nvPr>
        </p:nvSpPr>
        <p:spPr>
          <a:xfrm>
            <a:off x="438150" y="285706"/>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lt2"/>
              </a:buClr>
              <a:buSzPts val="2300"/>
              <a:buFont typeface="Roboto"/>
              <a:buNone/>
              <a:defRPr sz="2300" b="1" i="0" u="none" strike="noStrike" cap="none">
                <a:solidFill>
                  <a:schemeClr val="lt2"/>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71" name="Google Shape;71;p16"/>
          <p:cNvSpPr txBox="1">
            <a:spLocks noGrp="1"/>
          </p:cNvSpPr>
          <p:nvPr>
            <p:ph type="sldNum" idx="12"/>
          </p:nvPr>
        </p:nvSpPr>
        <p:spPr>
          <a:xfrm>
            <a:off x="8458200" y="4536343"/>
            <a:ext cx="8670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72" name="Google Shape;72;p16"/>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DARK MIDDLE">
  <p:cSld name="DARK MIDDLE">
    <p:spTree>
      <p:nvGrpSpPr>
        <p:cNvPr id="1" name="Shape 73"/>
        <p:cNvGrpSpPr/>
        <p:nvPr/>
      </p:nvGrpSpPr>
      <p:grpSpPr>
        <a:xfrm>
          <a:off x="0" y="0"/>
          <a:ext cx="0" cy="0"/>
          <a:chOff x="0" y="0"/>
          <a:chExt cx="0" cy="0"/>
        </a:xfrm>
      </p:grpSpPr>
      <p:cxnSp>
        <p:nvCxnSpPr>
          <p:cNvPr id="74" name="Google Shape;74;p17"/>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75" name="Google Shape;75;p17"/>
          <p:cNvCxnSpPr/>
          <p:nvPr/>
        </p:nvCxnSpPr>
        <p:spPr>
          <a:xfrm>
            <a:off x="8372475" y="4593493"/>
            <a:ext cx="0" cy="371700"/>
          </a:xfrm>
          <a:prstGeom prst="straightConnector1">
            <a:avLst/>
          </a:prstGeom>
          <a:noFill/>
          <a:ln w="63500" cap="flat" cmpd="sng">
            <a:solidFill>
              <a:schemeClr val="accent1"/>
            </a:solidFill>
            <a:prstDash val="solid"/>
            <a:miter lim="800000"/>
            <a:headEnd type="none" w="sm" len="sm"/>
            <a:tailEnd type="none" w="sm" len="sm"/>
          </a:ln>
        </p:spPr>
      </p:cxnSp>
      <p:sp>
        <p:nvSpPr>
          <p:cNvPr id="76" name="Google Shape;76;p17"/>
          <p:cNvSpPr txBox="1">
            <a:spLocks noGrp="1"/>
          </p:cNvSpPr>
          <p:nvPr>
            <p:ph type="title"/>
          </p:nvPr>
        </p:nvSpPr>
        <p:spPr>
          <a:xfrm>
            <a:off x="438150" y="285706"/>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77" name="Google Shape;77;p17"/>
          <p:cNvSpPr txBox="1">
            <a:spLocks noGrp="1"/>
          </p:cNvSpPr>
          <p:nvPr>
            <p:ph type="sldNum" idx="12"/>
          </p:nvPr>
        </p:nvSpPr>
        <p:spPr>
          <a:xfrm>
            <a:off x="8458200" y="4536343"/>
            <a:ext cx="8670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sp>
        <p:nvSpPr>
          <p:cNvPr id="78" name="Google Shape;78;p17"/>
          <p:cNvSpPr/>
          <p:nvPr/>
        </p:nvSpPr>
        <p:spPr>
          <a:xfrm>
            <a:off x="0" y="1200150"/>
            <a:ext cx="9144000" cy="27432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pic>
        <p:nvPicPr>
          <p:cNvPr id="79" name="Google Shape;79;p17"/>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DARK BOTTOM SLIDE">
  <p:cSld name="DARK BOTTOM SLIDE">
    <p:spTree>
      <p:nvGrpSpPr>
        <p:cNvPr id="1" name="Shape 80"/>
        <p:cNvGrpSpPr/>
        <p:nvPr/>
      </p:nvGrpSpPr>
      <p:grpSpPr>
        <a:xfrm>
          <a:off x="0" y="0"/>
          <a:ext cx="0" cy="0"/>
          <a:chOff x="0" y="0"/>
          <a:chExt cx="0" cy="0"/>
        </a:xfrm>
      </p:grpSpPr>
      <p:sp>
        <p:nvSpPr>
          <p:cNvPr id="81" name="Google Shape;81;p18"/>
          <p:cNvSpPr/>
          <p:nvPr/>
        </p:nvSpPr>
        <p:spPr>
          <a:xfrm>
            <a:off x="0" y="2571750"/>
            <a:ext cx="9144000" cy="25719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cxnSp>
        <p:nvCxnSpPr>
          <p:cNvPr id="82" name="Google Shape;82;p18"/>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83" name="Google Shape;83;p18"/>
          <p:cNvCxnSpPr/>
          <p:nvPr/>
        </p:nvCxnSpPr>
        <p:spPr>
          <a:xfrm>
            <a:off x="8372475" y="4593493"/>
            <a:ext cx="0" cy="371700"/>
          </a:xfrm>
          <a:prstGeom prst="straightConnector1">
            <a:avLst/>
          </a:prstGeom>
          <a:noFill/>
          <a:ln w="63500" cap="flat" cmpd="sng">
            <a:solidFill>
              <a:schemeClr val="accent1"/>
            </a:solidFill>
            <a:prstDash val="solid"/>
            <a:miter lim="800000"/>
            <a:headEnd type="none" w="sm" len="sm"/>
            <a:tailEnd type="none" w="sm" len="sm"/>
          </a:ln>
        </p:spPr>
      </p:cxnSp>
      <p:sp>
        <p:nvSpPr>
          <p:cNvPr id="84" name="Google Shape;84;p18"/>
          <p:cNvSpPr txBox="1">
            <a:spLocks noGrp="1"/>
          </p:cNvSpPr>
          <p:nvPr>
            <p:ph type="title"/>
          </p:nvPr>
        </p:nvSpPr>
        <p:spPr>
          <a:xfrm>
            <a:off x="438150" y="285706"/>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85" name="Google Shape;85;p18"/>
          <p:cNvSpPr txBox="1">
            <a:spLocks noGrp="1"/>
          </p:cNvSpPr>
          <p:nvPr>
            <p:ph type="sldNum" idx="12"/>
          </p:nvPr>
        </p:nvSpPr>
        <p:spPr>
          <a:xfrm>
            <a:off x="8458200" y="4536343"/>
            <a:ext cx="8670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86" name="Google Shape;86;p18"/>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87"/>
        <p:cNvGrpSpPr/>
        <p:nvPr/>
      </p:nvGrpSpPr>
      <p:grpSpPr>
        <a:xfrm>
          <a:off x="0" y="0"/>
          <a:ext cx="0" cy="0"/>
          <a:chOff x="0" y="0"/>
          <a:chExt cx="0" cy="0"/>
        </a:xfrm>
      </p:grpSpPr>
      <p:sp>
        <p:nvSpPr>
          <p:cNvPr id="88" name="Google Shape;88;p19"/>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14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9" name="Google Shape;89;p19"/>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17500" algn="l" rtl="0">
              <a:lnSpc>
                <a:spcPct val="90000"/>
              </a:lnSpc>
              <a:spcBef>
                <a:spcPts val="8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1pPr>
            <a:lvl2pPr marL="914400" marR="0" lvl="1"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2pPr>
            <a:lvl3pPr marL="1371600" marR="0" lvl="2"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100" b="0" i="0" u="none" strike="noStrike" cap="none">
                <a:solidFill>
                  <a:srgbClr val="000000"/>
                </a:solidFill>
                <a:latin typeface="Arial"/>
                <a:ea typeface="Arial"/>
                <a:cs typeface="Arial"/>
                <a:sym typeface="Arial"/>
              </a:defRPr>
            </a:lvl9pPr>
          </a:lstStyle>
          <a:p>
            <a:endParaRPr/>
          </a:p>
        </p:txBody>
      </p:sp>
      <p:sp>
        <p:nvSpPr>
          <p:cNvPr id="90" name="Google Shape;90;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91" name="Google Shape;91;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92" name="Google Shape;92;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7"/>
        <p:cNvGrpSpPr/>
        <p:nvPr/>
      </p:nvGrpSpPr>
      <p:grpSpPr>
        <a:xfrm>
          <a:off x="0" y="0"/>
          <a:ext cx="0" cy="0"/>
          <a:chOff x="0" y="0"/>
          <a:chExt cx="0" cy="0"/>
        </a:xfrm>
      </p:grpSpPr>
      <p:sp>
        <p:nvSpPr>
          <p:cNvPr id="98" name="Google Shape;98;p2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99" name="Google Shape;99;p2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00" name="Google Shape;100;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1"/>
        <p:cNvGrpSpPr/>
        <p:nvPr/>
      </p:nvGrpSpPr>
      <p:grpSpPr>
        <a:xfrm>
          <a:off x="0" y="0"/>
          <a:ext cx="0" cy="0"/>
          <a:chOff x="0" y="0"/>
          <a:chExt cx="0" cy="0"/>
        </a:xfrm>
      </p:grpSpPr>
      <p:sp>
        <p:nvSpPr>
          <p:cNvPr id="102" name="Google Shape;102;p2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03" name="Google Shape;103;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4"/>
        <p:cNvGrpSpPr/>
        <p:nvPr/>
      </p:nvGrpSpPr>
      <p:grpSpPr>
        <a:xfrm>
          <a:off x="0" y="0"/>
          <a:ext cx="0" cy="0"/>
          <a:chOff x="0" y="0"/>
          <a:chExt cx="0" cy="0"/>
        </a:xfrm>
      </p:grpSpPr>
      <p:sp>
        <p:nvSpPr>
          <p:cNvPr id="105" name="Google Shape;105;p3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06" name="Google Shape;106;p3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07" name="Google Shape;107;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and LOGO">
  <p:cSld name="TITLE and LOGO">
    <p:spTree>
      <p:nvGrpSpPr>
        <p:cNvPr id="1" name="Shape 7"/>
        <p:cNvGrpSpPr/>
        <p:nvPr/>
      </p:nvGrpSpPr>
      <p:grpSpPr>
        <a:xfrm>
          <a:off x="0" y="0"/>
          <a:ext cx="0" cy="0"/>
          <a:chOff x="0" y="0"/>
          <a:chExt cx="0" cy="0"/>
        </a:xfrm>
      </p:grpSpPr>
      <p:cxnSp>
        <p:nvCxnSpPr>
          <p:cNvPr id="8" name="Google Shape;8;p20"/>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sp>
        <p:nvSpPr>
          <p:cNvPr id="9" name="Google Shape;9;p20"/>
          <p:cNvSpPr txBox="1">
            <a:spLocks noGrp="1"/>
          </p:cNvSpPr>
          <p:nvPr>
            <p:ph type="title"/>
          </p:nvPr>
        </p:nvSpPr>
        <p:spPr>
          <a:xfrm>
            <a:off x="438150" y="285705"/>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pic>
        <p:nvPicPr>
          <p:cNvPr id="10" name="Google Shape;10;p20"/>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08"/>
        <p:cNvGrpSpPr/>
        <p:nvPr/>
      </p:nvGrpSpPr>
      <p:grpSpPr>
        <a:xfrm>
          <a:off x="0" y="0"/>
          <a:ext cx="0" cy="0"/>
          <a:chOff x="0" y="0"/>
          <a:chExt cx="0" cy="0"/>
        </a:xfrm>
      </p:grpSpPr>
      <p:sp>
        <p:nvSpPr>
          <p:cNvPr id="109" name="Google Shape;109;p3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0" name="Google Shape;110;p3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1" name="Google Shape;111;p3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2" name="Google Shape;112;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3"/>
        <p:cNvGrpSpPr/>
        <p:nvPr/>
      </p:nvGrpSpPr>
      <p:grpSpPr>
        <a:xfrm>
          <a:off x="0" y="0"/>
          <a:ext cx="0" cy="0"/>
          <a:chOff x="0" y="0"/>
          <a:chExt cx="0" cy="0"/>
        </a:xfrm>
      </p:grpSpPr>
      <p:sp>
        <p:nvSpPr>
          <p:cNvPr id="114" name="Google Shape;114;p3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5" name="Google Shape;115;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6"/>
        <p:cNvGrpSpPr/>
        <p:nvPr/>
      </p:nvGrpSpPr>
      <p:grpSpPr>
        <a:xfrm>
          <a:off x="0" y="0"/>
          <a:ext cx="0" cy="0"/>
          <a:chOff x="0" y="0"/>
          <a:chExt cx="0" cy="0"/>
        </a:xfrm>
      </p:grpSpPr>
      <p:sp>
        <p:nvSpPr>
          <p:cNvPr id="117" name="Google Shape;117;p3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18" name="Google Shape;118;p3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9" name="Google Shape;119;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0"/>
        <p:cNvGrpSpPr/>
        <p:nvPr/>
      </p:nvGrpSpPr>
      <p:grpSpPr>
        <a:xfrm>
          <a:off x="0" y="0"/>
          <a:ext cx="0" cy="0"/>
          <a:chOff x="0" y="0"/>
          <a:chExt cx="0" cy="0"/>
        </a:xfrm>
      </p:grpSpPr>
      <p:sp>
        <p:nvSpPr>
          <p:cNvPr id="121" name="Google Shape;121;p3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122" name="Google Shape;122;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3"/>
        <p:cNvGrpSpPr/>
        <p:nvPr/>
      </p:nvGrpSpPr>
      <p:grpSpPr>
        <a:xfrm>
          <a:off x="0" y="0"/>
          <a:ext cx="0" cy="0"/>
          <a:chOff x="0" y="0"/>
          <a:chExt cx="0" cy="0"/>
        </a:xfrm>
      </p:grpSpPr>
      <p:sp>
        <p:nvSpPr>
          <p:cNvPr id="124" name="Google Shape;124;p3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3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26" name="Google Shape;126;p3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7" name="Google Shape;127;p3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28" name="Google Shape;128;p3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29"/>
        <p:cNvGrpSpPr/>
        <p:nvPr/>
      </p:nvGrpSpPr>
      <p:grpSpPr>
        <a:xfrm>
          <a:off x="0" y="0"/>
          <a:ext cx="0" cy="0"/>
          <a:chOff x="0" y="0"/>
          <a:chExt cx="0" cy="0"/>
        </a:xfrm>
      </p:grpSpPr>
      <p:sp>
        <p:nvSpPr>
          <p:cNvPr id="130" name="Google Shape;130;p3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131" name="Google Shape;131;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32"/>
        <p:cNvGrpSpPr/>
        <p:nvPr/>
      </p:nvGrpSpPr>
      <p:grpSpPr>
        <a:xfrm>
          <a:off x="0" y="0"/>
          <a:ext cx="0" cy="0"/>
          <a:chOff x="0" y="0"/>
          <a:chExt cx="0" cy="0"/>
        </a:xfrm>
      </p:grpSpPr>
      <p:sp>
        <p:nvSpPr>
          <p:cNvPr id="133" name="Google Shape;133;p3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34" name="Google Shape;134;p3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135" name="Google Shape;135;p3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6"/>
        <p:cNvGrpSpPr/>
        <p:nvPr/>
      </p:nvGrpSpPr>
      <p:grpSpPr>
        <a:xfrm>
          <a:off x="0" y="0"/>
          <a:ext cx="0" cy="0"/>
          <a:chOff x="0" y="0"/>
          <a:chExt cx="0" cy="0"/>
        </a:xfrm>
      </p:grpSpPr>
      <p:sp>
        <p:nvSpPr>
          <p:cNvPr id="137" name="Google Shape;137;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DARK TOP SLIDE">
  <p:cSld name="DARK TOP SLIDE">
    <p:spTree>
      <p:nvGrpSpPr>
        <p:cNvPr id="1" name="Shape 11"/>
        <p:cNvGrpSpPr/>
        <p:nvPr/>
      </p:nvGrpSpPr>
      <p:grpSpPr>
        <a:xfrm>
          <a:off x="0" y="0"/>
          <a:ext cx="0" cy="0"/>
          <a:chOff x="0" y="0"/>
          <a:chExt cx="0" cy="0"/>
        </a:xfrm>
      </p:grpSpPr>
      <p:sp>
        <p:nvSpPr>
          <p:cNvPr id="12" name="Google Shape;12;p21"/>
          <p:cNvSpPr/>
          <p:nvPr/>
        </p:nvSpPr>
        <p:spPr>
          <a:xfrm>
            <a:off x="0" y="0"/>
            <a:ext cx="9144000" cy="25719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cxnSp>
        <p:nvCxnSpPr>
          <p:cNvPr id="13" name="Google Shape;13;p21"/>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14" name="Google Shape;14;p21"/>
          <p:cNvCxnSpPr/>
          <p:nvPr/>
        </p:nvCxnSpPr>
        <p:spPr>
          <a:xfrm>
            <a:off x="8372475" y="4593493"/>
            <a:ext cx="0" cy="371400"/>
          </a:xfrm>
          <a:prstGeom prst="straightConnector1">
            <a:avLst/>
          </a:prstGeom>
          <a:noFill/>
          <a:ln w="63500" cap="flat" cmpd="sng">
            <a:solidFill>
              <a:schemeClr val="accent1"/>
            </a:solidFill>
            <a:prstDash val="solid"/>
            <a:miter lim="800000"/>
            <a:headEnd type="none" w="sm" len="sm"/>
            <a:tailEnd type="none" w="sm" len="sm"/>
          </a:ln>
        </p:spPr>
      </p:cxnSp>
      <p:sp>
        <p:nvSpPr>
          <p:cNvPr id="15" name="Google Shape;15;p21"/>
          <p:cNvSpPr txBox="1">
            <a:spLocks noGrp="1"/>
          </p:cNvSpPr>
          <p:nvPr>
            <p:ph type="title"/>
          </p:nvPr>
        </p:nvSpPr>
        <p:spPr>
          <a:xfrm>
            <a:off x="438150" y="285705"/>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lt2"/>
              </a:buClr>
              <a:buSzPts val="2300"/>
              <a:buFont typeface="Roboto"/>
              <a:buNone/>
              <a:defRPr sz="2300" b="1" i="0" u="none" strike="noStrike" cap="none">
                <a:solidFill>
                  <a:schemeClr val="lt2"/>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16" name="Google Shape;16;p21"/>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17" name="Google Shape;17;p21"/>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DARK MIDDLE">
  <p:cSld name="DARK MIDDLE">
    <p:spTree>
      <p:nvGrpSpPr>
        <p:cNvPr id="1" name="Shape 18"/>
        <p:cNvGrpSpPr/>
        <p:nvPr/>
      </p:nvGrpSpPr>
      <p:grpSpPr>
        <a:xfrm>
          <a:off x="0" y="0"/>
          <a:ext cx="0" cy="0"/>
          <a:chOff x="0" y="0"/>
          <a:chExt cx="0" cy="0"/>
        </a:xfrm>
      </p:grpSpPr>
      <p:cxnSp>
        <p:nvCxnSpPr>
          <p:cNvPr id="19" name="Google Shape;19;p22"/>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20" name="Google Shape;20;p22"/>
          <p:cNvCxnSpPr/>
          <p:nvPr/>
        </p:nvCxnSpPr>
        <p:spPr>
          <a:xfrm>
            <a:off x="8372475" y="4593493"/>
            <a:ext cx="0" cy="371400"/>
          </a:xfrm>
          <a:prstGeom prst="straightConnector1">
            <a:avLst/>
          </a:prstGeom>
          <a:noFill/>
          <a:ln w="63500" cap="flat" cmpd="sng">
            <a:solidFill>
              <a:schemeClr val="accent1"/>
            </a:solidFill>
            <a:prstDash val="solid"/>
            <a:miter lim="800000"/>
            <a:headEnd type="none" w="sm" len="sm"/>
            <a:tailEnd type="none" w="sm" len="sm"/>
          </a:ln>
        </p:spPr>
      </p:cxnSp>
      <p:sp>
        <p:nvSpPr>
          <p:cNvPr id="21" name="Google Shape;21;p22"/>
          <p:cNvSpPr txBox="1">
            <a:spLocks noGrp="1"/>
          </p:cNvSpPr>
          <p:nvPr>
            <p:ph type="title"/>
          </p:nvPr>
        </p:nvSpPr>
        <p:spPr>
          <a:xfrm>
            <a:off x="438150" y="285705"/>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22" name="Google Shape;22;p22"/>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sp>
        <p:nvSpPr>
          <p:cNvPr id="23" name="Google Shape;23;p22"/>
          <p:cNvSpPr/>
          <p:nvPr/>
        </p:nvSpPr>
        <p:spPr>
          <a:xfrm>
            <a:off x="0" y="1200150"/>
            <a:ext cx="9144000" cy="27432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pic>
        <p:nvPicPr>
          <p:cNvPr id="24" name="Google Shape;24;p22"/>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DARK BOTTOM SLIDE">
  <p:cSld name="DARK BOTTOM SLIDE">
    <p:spTree>
      <p:nvGrpSpPr>
        <p:cNvPr id="1" name="Shape 25"/>
        <p:cNvGrpSpPr/>
        <p:nvPr/>
      </p:nvGrpSpPr>
      <p:grpSpPr>
        <a:xfrm>
          <a:off x="0" y="0"/>
          <a:ext cx="0" cy="0"/>
          <a:chOff x="0" y="0"/>
          <a:chExt cx="0" cy="0"/>
        </a:xfrm>
      </p:grpSpPr>
      <p:sp>
        <p:nvSpPr>
          <p:cNvPr id="26" name="Google Shape;26;p23"/>
          <p:cNvSpPr/>
          <p:nvPr/>
        </p:nvSpPr>
        <p:spPr>
          <a:xfrm>
            <a:off x="0" y="2571750"/>
            <a:ext cx="9144000" cy="2571900"/>
          </a:xfrm>
          <a:prstGeom prst="rect">
            <a:avLst/>
          </a:prstGeom>
          <a:solidFill>
            <a:schemeClr val="dk1"/>
          </a:solidFill>
          <a:ln>
            <a:noFill/>
          </a:ln>
        </p:spPr>
        <p:txBody>
          <a:bodyPr spcFirstLastPara="1" wrap="square" lIns="45725" tIns="22850" rIns="45725" bIns="2285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Roboto"/>
              <a:ea typeface="Roboto"/>
              <a:cs typeface="Roboto"/>
              <a:sym typeface="Roboto"/>
            </a:endParaRPr>
          </a:p>
        </p:txBody>
      </p:sp>
      <p:cxnSp>
        <p:nvCxnSpPr>
          <p:cNvPr id="27" name="Google Shape;27;p23"/>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28" name="Google Shape;28;p23"/>
          <p:cNvCxnSpPr/>
          <p:nvPr/>
        </p:nvCxnSpPr>
        <p:spPr>
          <a:xfrm>
            <a:off x="8372475" y="4593493"/>
            <a:ext cx="0" cy="371400"/>
          </a:xfrm>
          <a:prstGeom prst="straightConnector1">
            <a:avLst/>
          </a:prstGeom>
          <a:noFill/>
          <a:ln w="63500" cap="flat" cmpd="sng">
            <a:solidFill>
              <a:schemeClr val="accent1"/>
            </a:solidFill>
            <a:prstDash val="solid"/>
            <a:miter lim="800000"/>
            <a:headEnd type="none" w="sm" len="sm"/>
            <a:tailEnd type="none" w="sm" len="sm"/>
          </a:ln>
        </p:spPr>
      </p:cxnSp>
      <p:sp>
        <p:nvSpPr>
          <p:cNvPr id="29" name="Google Shape;29;p23"/>
          <p:cNvSpPr txBox="1">
            <a:spLocks noGrp="1"/>
          </p:cNvSpPr>
          <p:nvPr>
            <p:ph type="title"/>
          </p:nvPr>
        </p:nvSpPr>
        <p:spPr>
          <a:xfrm>
            <a:off x="438150" y="285705"/>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30" name="Google Shape;30;p23"/>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lt1"/>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31" name="Google Shape;31;p23"/>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DEVICES OPT-7">
  <p:cSld name="DEVICES OPT-7">
    <p:spTree>
      <p:nvGrpSpPr>
        <p:cNvPr id="1" name="Shape 32"/>
        <p:cNvGrpSpPr/>
        <p:nvPr/>
      </p:nvGrpSpPr>
      <p:grpSpPr>
        <a:xfrm>
          <a:off x="0" y="0"/>
          <a:ext cx="0" cy="0"/>
          <a:chOff x="0" y="0"/>
          <a:chExt cx="0" cy="0"/>
        </a:xfrm>
      </p:grpSpPr>
      <p:cxnSp>
        <p:nvCxnSpPr>
          <p:cNvPr id="33" name="Google Shape;33;p24"/>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34" name="Google Shape;34;p24"/>
          <p:cNvCxnSpPr/>
          <p:nvPr/>
        </p:nvCxnSpPr>
        <p:spPr>
          <a:xfrm>
            <a:off x="8372475" y="4593493"/>
            <a:ext cx="0" cy="371400"/>
          </a:xfrm>
          <a:prstGeom prst="straightConnector1">
            <a:avLst/>
          </a:prstGeom>
          <a:noFill/>
          <a:ln w="63500" cap="flat" cmpd="sng">
            <a:solidFill>
              <a:schemeClr val="accent1"/>
            </a:solidFill>
            <a:prstDash val="solid"/>
            <a:miter lim="800000"/>
            <a:headEnd type="none" w="sm" len="sm"/>
            <a:tailEnd type="none" w="sm" len="sm"/>
          </a:ln>
        </p:spPr>
      </p:cxnSp>
      <p:sp>
        <p:nvSpPr>
          <p:cNvPr id="35" name="Google Shape;35;p24"/>
          <p:cNvSpPr txBox="1">
            <a:spLocks noGrp="1"/>
          </p:cNvSpPr>
          <p:nvPr>
            <p:ph type="title"/>
          </p:nvPr>
        </p:nvSpPr>
        <p:spPr>
          <a:xfrm>
            <a:off x="438150" y="285705"/>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36" name="Google Shape;36;p24"/>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sp>
        <p:nvSpPr>
          <p:cNvPr id="37" name="Google Shape;37;p24"/>
          <p:cNvSpPr>
            <a:spLocks noGrp="1"/>
          </p:cNvSpPr>
          <p:nvPr>
            <p:ph type="pic" idx="2"/>
          </p:nvPr>
        </p:nvSpPr>
        <p:spPr>
          <a:xfrm>
            <a:off x="1001268" y="1394460"/>
            <a:ext cx="3589200" cy="2052900"/>
          </a:xfrm>
          <a:prstGeom prst="rect">
            <a:avLst/>
          </a:prstGeom>
          <a:noFill/>
          <a:ln>
            <a:noFill/>
          </a:ln>
        </p:spPr>
      </p:sp>
      <p:pic>
        <p:nvPicPr>
          <p:cNvPr id="38" name="Google Shape;38;p24"/>
          <p:cNvPicPr preferRelativeResize="0"/>
          <p:nvPr/>
        </p:nvPicPr>
        <p:blipFill rotWithShape="1">
          <a:blip r:embed="rId2">
            <a:alphaModFix/>
          </a:blip>
          <a:srcRect/>
          <a:stretch/>
        </p:blipFill>
        <p:spPr>
          <a:xfrm>
            <a:off x="366973"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FULL BACKGROUND IMAGE">
  <p:cSld name="FULL BACKGROUND IMAGE">
    <p:spTree>
      <p:nvGrpSpPr>
        <p:cNvPr id="1" name="Shape 39"/>
        <p:cNvGrpSpPr/>
        <p:nvPr/>
      </p:nvGrpSpPr>
      <p:grpSpPr>
        <a:xfrm>
          <a:off x="0" y="0"/>
          <a:ext cx="0" cy="0"/>
          <a:chOff x="0" y="0"/>
          <a:chExt cx="0" cy="0"/>
        </a:xfrm>
      </p:grpSpPr>
      <p:sp>
        <p:nvSpPr>
          <p:cNvPr id="40" name="Google Shape;40;p25"/>
          <p:cNvSpPr>
            <a:spLocks noGrp="1"/>
          </p:cNvSpPr>
          <p:nvPr>
            <p:ph type="pic" idx="2"/>
          </p:nvPr>
        </p:nvSpPr>
        <p:spPr>
          <a:xfrm>
            <a:off x="8283" y="0"/>
            <a:ext cx="6019800" cy="5143500"/>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DEFAULT SLIDE 1">
  <p:cSld name="1_DEFAULT SLIDE">
    <p:spTree>
      <p:nvGrpSpPr>
        <p:cNvPr id="1" name="Shape 41"/>
        <p:cNvGrpSpPr/>
        <p:nvPr/>
      </p:nvGrpSpPr>
      <p:grpSpPr>
        <a:xfrm>
          <a:off x="0" y="0"/>
          <a:ext cx="0" cy="0"/>
          <a:chOff x="0" y="0"/>
          <a:chExt cx="0" cy="0"/>
        </a:xfrm>
      </p:grpSpPr>
      <p:cxnSp>
        <p:nvCxnSpPr>
          <p:cNvPr id="42" name="Google Shape;42;p26"/>
          <p:cNvCxnSpPr/>
          <p:nvPr/>
        </p:nvCxnSpPr>
        <p:spPr>
          <a:xfrm>
            <a:off x="352425" y="342900"/>
            <a:ext cx="0" cy="387300"/>
          </a:xfrm>
          <a:prstGeom prst="straightConnector1">
            <a:avLst/>
          </a:prstGeom>
          <a:noFill/>
          <a:ln w="63500" cap="flat" cmpd="sng">
            <a:solidFill>
              <a:schemeClr val="accent1"/>
            </a:solidFill>
            <a:prstDash val="solid"/>
            <a:miter lim="800000"/>
            <a:headEnd type="none" w="sm" len="sm"/>
            <a:tailEnd type="none" w="sm" len="sm"/>
          </a:ln>
        </p:spPr>
      </p:cxnSp>
      <p:cxnSp>
        <p:nvCxnSpPr>
          <p:cNvPr id="43" name="Google Shape;43;p26"/>
          <p:cNvCxnSpPr/>
          <p:nvPr/>
        </p:nvCxnSpPr>
        <p:spPr>
          <a:xfrm>
            <a:off x="8372475" y="4593493"/>
            <a:ext cx="0" cy="277800"/>
          </a:xfrm>
          <a:prstGeom prst="straightConnector1">
            <a:avLst/>
          </a:prstGeom>
          <a:noFill/>
          <a:ln w="63500" cap="flat" cmpd="sng">
            <a:solidFill>
              <a:schemeClr val="accent1"/>
            </a:solidFill>
            <a:prstDash val="solid"/>
            <a:miter lim="800000"/>
            <a:headEnd type="none" w="sm" len="sm"/>
            <a:tailEnd type="none" w="sm" len="sm"/>
          </a:ln>
        </p:spPr>
      </p:cxnSp>
      <p:sp>
        <p:nvSpPr>
          <p:cNvPr id="44" name="Google Shape;44;p26"/>
          <p:cNvSpPr txBox="1">
            <a:spLocks noGrp="1"/>
          </p:cNvSpPr>
          <p:nvPr>
            <p:ph type="title"/>
          </p:nvPr>
        </p:nvSpPr>
        <p:spPr>
          <a:xfrm>
            <a:off x="438150" y="285705"/>
            <a:ext cx="8286900" cy="279900"/>
          </a:xfrm>
          <a:prstGeom prst="rect">
            <a:avLst/>
          </a:prstGeom>
          <a:noFill/>
          <a:ln>
            <a:noFill/>
          </a:ln>
        </p:spPr>
        <p:txBody>
          <a:bodyPr spcFirstLastPara="1" wrap="square" lIns="45725" tIns="22850" rIns="45725" bIns="22850" anchor="t" anchorCtr="0">
            <a:spAutoFit/>
          </a:bodyPr>
          <a:lstStyle>
            <a:lvl1pPr marR="0" lvl="0" algn="l" rtl="0">
              <a:lnSpc>
                <a:spcPct val="90000"/>
              </a:lnSpc>
              <a:spcBef>
                <a:spcPts val="0"/>
              </a:spcBef>
              <a:spcAft>
                <a:spcPts val="0"/>
              </a:spcAft>
              <a:buClr>
                <a:schemeClr val="dk1"/>
              </a:buClr>
              <a:buSzPts val="2300"/>
              <a:buFont typeface="Roboto"/>
              <a:buNone/>
              <a:defRPr sz="17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45" name="Google Shape;45;p26"/>
          <p:cNvSpPr txBox="1">
            <a:spLocks noGrp="1"/>
          </p:cNvSpPr>
          <p:nvPr>
            <p:ph type="sldNum" idx="12"/>
          </p:nvPr>
        </p:nvSpPr>
        <p:spPr>
          <a:xfrm>
            <a:off x="8458200" y="4536343"/>
            <a:ext cx="866700" cy="384900"/>
          </a:xfrm>
          <a:prstGeom prst="rect">
            <a:avLst/>
          </a:prstGeom>
          <a:noFill/>
          <a:ln>
            <a:noFill/>
          </a:ln>
        </p:spPr>
        <p:txBody>
          <a:bodyPr spcFirstLastPara="1" wrap="square" lIns="45725" tIns="22850" rIns="45725" bIns="22850" anchor="t" anchorCtr="0">
            <a:spAutoFit/>
          </a:bodyPr>
          <a:lstStyle>
            <a:lvl1pPr marL="0" marR="0" lvl="0"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chemeClr val="accent2"/>
              </a:buClr>
              <a:buSzPts val="1100"/>
              <a:buFont typeface="Roboto"/>
              <a:buNone/>
              <a:defRPr sz="11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5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46" name="Google Shape;46;p26"/>
          <p:cNvPicPr preferRelativeResize="0"/>
          <p:nvPr/>
        </p:nvPicPr>
        <p:blipFill rotWithShape="1">
          <a:blip r:embed="rId2">
            <a:alphaModFix/>
          </a:blip>
          <a:srcRect/>
          <a:stretch/>
        </p:blipFill>
        <p:spPr>
          <a:xfrm>
            <a:off x="342900" y="4593493"/>
            <a:ext cx="685465" cy="27418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DEFAULT SLIDE">
  <p:cSld name="DEFAULT SLIDE">
    <p:spTree>
      <p:nvGrpSpPr>
        <p:cNvPr id="1" name="Shape 48"/>
        <p:cNvGrpSpPr/>
        <p:nvPr/>
      </p:nvGrpSpPr>
      <p:grpSpPr>
        <a:xfrm>
          <a:off x="0" y="0"/>
          <a:ext cx="0" cy="0"/>
          <a:chOff x="0" y="0"/>
          <a:chExt cx="0" cy="0"/>
        </a:xfrm>
      </p:grpSpPr>
      <p:cxnSp>
        <p:nvCxnSpPr>
          <p:cNvPr id="49" name="Google Shape;49;p12"/>
          <p:cNvCxnSpPr/>
          <p:nvPr/>
        </p:nvCxnSpPr>
        <p:spPr>
          <a:xfrm>
            <a:off x="352425" y="342900"/>
            <a:ext cx="0" cy="514500"/>
          </a:xfrm>
          <a:prstGeom prst="straightConnector1">
            <a:avLst/>
          </a:prstGeom>
          <a:noFill/>
          <a:ln w="63500" cap="flat" cmpd="sng">
            <a:solidFill>
              <a:schemeClr val="accent1"/>
            </a:solidFill>
            <a:prstDash val="solid"/>
            <a:miter lim="800000"/>
            <a:headEnd type="none" w="sm" len="sm"/>
            <a:tailEnd type="none" w="sm" len="sm"/>
          </a:ln>
        </p:spPr>
      </p:cxnSp>
      <p:cxnSp>
        <p:nvCxnSpPr>
          <p:cNvPr id="50" name="Google Shape;50;p12"/>
          <p:cNvCxnSpPr/>
          <p:nvPr/>
        </p:nvCxnSpPr>
        <p:spPr>
          <a:xfrm>
            <a:off x="8372475" y="4593493"/>
            <a:ext cx="0" cy="371700"/>
          </a:xfrm>
          <a:prstGeom prst="straightConnector1">
            <a:avLst/>
          </a:prstGeom>
          <a:noFill/>
          <a:ln w="63500" cap="flat" cmpd="sng">
            <a:solidFill>
              <a:schemeClr val="accent1"/>
            </a:solidFill>
            <a:prstDash val="solid"/>
            <a:miter lim="800000"/>
            <a:headEnd type="none" w="sm" len="sm"/>
            <a:tailEnd type="none" w="sm" len="sm"/>
          </a:ln>
        </p:spPr>
      </p:cxnSp>
      <p:sp>
        <p:nvSpPr>
          <p:cNvPr id="51" name="Google Shape;51;p12"/>
          <p:cNvSpPr txBox="1">
            <a:spLocks noGrp="1"/>
          </p:cNvSpPr>
          <p:nvPr>
            <p:ph type="title"/>
          </p:nvPr>
        </p:nvSpPr>
        <p:spPr>
          <a:xfrm>
            <a:off x="438150" y="285706"/>
            <a:ext cx="2724300" cy="669600"/>
          </a:xfrm>
          <a:prstGeom prst="rect">
            <a:avLst/>
          </a:prstGeom>
          <a:noFill/>
          <a:ln>
            <a:noFill/>
          </a:ln>
        </p:spPr>
        <p:txBody>
          <a:bodyPr spcFirstLastPara="1" wrap="square" lIns="45725" tIns="22850" rIns="45725" bIns="22850" anchor="t" anchorCtr="0">
            <a:noAutofit/>
          </a:bodyPr>
          <a:lstStyle>
            <a:lvl1pPr marR="0" lvl="0" algn="l" rtl="0">
              <a:lnSpc>
                <a:spcPct val="90000"/>
              </a:lnSpc>
              <a:spcBef>
                <a:spcPts val="0"/>
              </a:spcBef>
              <a:spcAft>
                <a:spcPts val="0"/>
              </a:spcAft>
              <a:buClr>
                <a:schemeClr val="dk1"/>
              </a:buClr>
              <a:buSzPts val="2300"/>
              <a:buFont typeface="Roboto"/>
              <a:buNone/>
              <a:defRPr sz="23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900" b="0" i="0" u="none" strike="noStrike" cap="none">
                <a:solidFill>
                  <a:srgbClr val="000000"/>
                </a:solidFill>
                <a:latin typeface="Arial"/>
                <a:ea typeface="Arial"/>
                <a:cs typeface="Arial"/>
                <a:sym typeface="Arial"/>
              </a:defRPr>
            </a:lvl9pPr>
          </a:lstStyle>
          <a:p>
            <a:endParaRPr/>
          </a:p>
        </p:txBody>
      </p:sp>
      <p:sp>
        <p:nvSpPr>
          <p:cNvPr id="52" name="Google Shape;52;p12"/>
          <p:cNvSpPr txBox="1">
            <a:spLocks noGrp="1"/>
          </p:cNvSpPr>
          <p:nvPr>
            <p:ph type="sldNum" idx="12"/>
          </p:nvPr>
        </p:nvSpPr>
        <p:spPr>
          <a:xfrm>
            <a:off x="8458200" y="4536343"/>
            <a:ext cx="867000" cy="477000"/>
          </a:xfrm>
          <a:prstGeom prst="rect">
            <a:avLst/>
          </a:prstGeom>
          <a:noFill/>
          <a:ln>
            <a:noFill/>
          </a:ln>
        </p:spPr>
        <p:txBody>
          <a:bodyPr spcFirstLastPara="1" wrap="square" lIns="45725" tIns="22850" rIns="45725" bIns="22850" anchor="t" anchorCtr="0">
            <a:noAutofit/>
          </a:bodyPr>
          <a:lstStyle>
            <a:lvl1pPr marL="0" marR="0" lvl="0"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1pPr>
            <a:lvl2pPr marL="0" marR="0" lvl="1"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2pPr>
            <a:lvl3pPr marL="0" marR="0" lvl="2"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3pPr>
            <a:lvl4pPr marL="0" marR="0" lvl="3"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4pPr>
            <a:lvl5pPr marL="0" marR="0" lvl="4"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5pPr>
            <a:lvl6pPr marL="0" marR="0" lvl="5"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6pPr>
            <a:lvl7pPr marL="0" marR="0" lvl="6"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7pPr>
            <a:lvl8pPr marL="0" marR="0" lvl="7"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8pPr>
            <a:lvl9pPr marL="0" marR="0" lvl="8" indent="0" algn="l" rtl="0">
              <a:lnSpc>
                <a:spcPct val="100000"/>
              </a:lnSpc>
              <a:spcBef>
                <a:spcPts val="0"/>
              </a:spcBef>
              <a:spcAft>
                <a:spcPts val="0"/>
              </a:spcAft>
              <a:buClr>
                <a:srgbClr val="000000"/>
              </a:buClr>
              <a:buSzPts val="1400"/>
              <a:buFont typeface="Arial"/>
              <a:buNone/>
              <a:defRPr sz="1400" b="1" i="0" u="none" strike="noStrike" cap="none">
                <a:solidFill>
                  <a:schemeClr val="accent2"/>
                </a:solidFill>
                <a:latin typeface="Roboto"/>
                <a:ea typeface="Roboto"/>
                <a:cs typeface="Roboto"/>
                <a:sym typeface="Roboto"/>
              </a:defRPr>
            </a:lvl9pPr>
          </a:lstStyle>
          <a:p>
            <a:pPr marL="0" lvl="0" indent="0" algn="l" rtl="0">
              <a:spcBef>
                <a:spcPts val="0"/>
              </a:spcBef>
              <a:spcAft>
                <a:spcPts val="0"/>
              </a:spcAft>
              <a:buNone/>
            </a:pPr>
            <a:r>
              <a:rPr lang="it-IT"/>
              <a:t>page</a:t>
            </a:r>
            <a:endParaRPr sz="700" b="0">
              <a:solidFill>
                <a:srgbClr val="000000"/>
              </a:solidFill>
              <a:latin typeface="Arial"/>
              <a:ea typeface="Arial"/>
              <a:cs typeface="Arial"/>
              <a:sym typeface="Arial"/>
            </a:endParaRPr>
          </a:p>
          <a:p>
            <a:pPr marL="0" lvl="0" indent="0" algn="l" rtl="0">
              <a:spcBef>
                <a:spcPts val="0"/>
              </a:spcBef>
              <a:spcAft>
                <a:spcPts val="0"/>
              </a:spcAft>
              <a:buNone/>
            </a:pPr>
            <a:r>
              <a:rPr lang="it-IT"/>
              <a:t>0</a:t>
            </a:r>
            <a:fld id="{00000000-1234-1234-1234-123412341234}" type="slidenum">
              <a:rPr lang="it-IT"/>
              <a:t>‹N›</a:t>
            </a:fld>
            <a:endParaRPr/>
          </a:p>
        </p:txBody>
      </p:sp>
      <p:pic>
        <p:nvPicPr>
          <p:cNvPr id="53" name="Google Shape;53;p12"/>
          <p:cNvPicPr preferRelativeResize="0"/>
          <p:nvPr/>
        </p:nvPicPr>
        <p:blipFill rotWithShape="1">
          <a:blip r:embed="rId2">
            <a:alphaModFix/>
          </a:blip>
          <a:srcRect/>
          <a:stretch/>
        </p:blipFill>
        <p:spPr>
          <a:xfrm>
            <a:off x="352425" y="4645060"/>
            <a:ext cx="447675" cy="25961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Lst>
  <mc:AlternateContent xmlns:mc="http://schemas.openxmlformats.org/markup-compatibility/2006" xmlns:p14="http://schemas.microsoft.com/office/powerpoint/2010/main">
    <mc:Choice Requires="p14">
      <p:transition spd="slow" p14:dur="175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3"/>
        <p:cNvGrpSpPr/>
        <p:nvPr/>
      </p:nvGrpSpPr>
      <p:grpSpPr>
        <a:xfrm>
          <a:off x="0" y="0"/>
          <a:ext cx="0" cy="0"/>
          <a:chOff x="0" y="0"/>
          <a:chExt cx="0" cy="0"/>
        </a:xfrm>
      </p:grpSpPr>
      <p:sp>
        <p:nvSpPr>
          <p:cNvPr id="94" name="Google Shape;94;p2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95" name="Google Shape;95;p2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96" name="Google Shape;96;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howto.fbk.eu/supporto/viaggi-e-servizi/"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1"/>
          <p:cNvPicPr preferRelativeResize="0"/>
          <p:nvPr/>
        </p:nvPicPr>
        <p:blipFill rotWithShape="1">
          <a:blip r:embed="rId3">
            <a:alphaModFix/>
          </a:blip>
          <a:srcRect/>
          <a:stretch/>
        </p:blipFill>
        <p:spPr>
          <a:xfrm>
            <a:off x="31531" y="0"/>
            <a:ext cx="9144000" cy="5143500"/>
          </a:xfrm>
          <a:prstGeom prst="rect">
            <a:avLst/>
          </a:prstGeom>
          <a:noFill/>
          <a:ln>
            <a:noFill/>
          </a:ln>
        </p:spPr>
      </p:pic>
      <p:sp>
        <p:nvSpPr>
          <p:cNvPr id="143" name="Google Shape;143;p1"/>
          <p:cNvSpPr txBox="1"/>
          <p:nvPr/>
        </p:nvSpPr>
        <p:spPr>
          <a:xfrm>
            <a:off x="1354634" y="1831126"/>
            <a:ext cx="6699600" cy="415500"/>
          </a:xfrm>
          <a:prstGeom prst="rect">
            <a:avLst/>
          </a:prstGeom>
          <a:noFill/>
          <a:ln>
            <a:noFill/>
          </a:ln>
        </p:spPr>
        <p:txBody>
          <a:bodyPr spcFirstLastPara="1" wrap="square" lIns="45725" tIns="22850" rIns="45725" bIns="2285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it-IT" sz="2400" b="1" i="0" u="none" strike="noStrike" cap="none">
                <a:solidFill>
                  <a:schemeClr val="accent1"/>
                </a:solidFill>
                <a:latin typeface="Roboto"/>
                <a:ea typeface="Roboto"/>
                <a:cs typeface="Roboto"/>
                <a:sym typeface="Roboto"/>
              </a:rPr>
              <a:t>FBK business tri</a:t>
            </a:r>
            <a:r>
              <a:rPr lang="it-IT" sz="2400" b="1">
                <a:solidFill>
                  <a:schemeClr val="accent1"/>
                </a:solidFill>
                <a:latin typeface="Roboto"/>
                <a:ea typeface="Roboto"/>
                <a:cs typeface="Roboto"/>
                <a:sym typeface="Roboto"/>
              </a:rPr>
              <a:t>ps</a:t>
            </a:r>
            <a:endParaRPr/>
          </a:p>
          <a:p>
            <a:pPr marL="0" marR="0" lvl="0" indent="0" algn="ctr" rtl="0">
              <a:lnSpc>
                <a:spcPct val="100000"/>
              </a:lnSpc>
              <a:spcBef>
                <a:spcPts val="0"/>
              </a:spcBef>
              <a:spcAft>
                <a:spcPts val="0"/>
              </a:spcAft>
              <a:buClr>
                <a:srgbClr val="000000"/>
              </a:buClr>
              <a:buSzPts val="2400"/>
              <a:buFont typeface="Arial"/>
              <a:buNone/>
            </a:pPr>
            <a:r>
              <a:rPr lang="it-IT" sz="2400" b="1" i="0" u="none" strike="noStrike" cap="none">
                <a:solidFill>
                  <a:schemeClr val="accent1"/>
                </a:solidFill>
                <a:latin typeface="Roboto"/>
                <a:ea typeface="Roboto"/>
                <a:cs typeface="Roboto"/>
                <a:sym typeface="Roboto"/>
              </a:rPr>
              <a:t>Basic info</a:t>
            </a:r>
            <a:endParaRPr/>
          </a:p>
          <a:p>
            <a:pPr marL="0" marR="0" lvl="0" indent="0" algn="ctr" rtl="0">
              <a:lnSpc>
                <a:spcPct val="100000"/>
              </a:lnSpc>
              <a:spcBef>
                <a:spcPts val="0"/>
              </a:spcBef>
              <a:spcAft>
                <a:spcPts val="0"/>
              </a:spcAft>
              <a:buClr>
                <a:srgbClr val="000000"/>
              </a:buClr>
              <a:buSzPts val="2000"/>
              <a:buFont typeface="Arial"/>
              <a:buNone/>
            </a:pPr>
            <a:r>
              <a:rPr lang="it-IT" sz="2000">
                <a:solidFill>
                  <a:schemeClr val="accent1"/>
                </a:solidFill>
                <a:latin typeface="Roboto"/>
                <a:ea typeface="Roboto"/>
                <a:cs typeface="Roboto"/>
                <a:sym typeface="Roboto"/>
              </a:rPr>
              <a:t>Find out more on</a:t>
            </a:r>
            <a:r>
              <a:rPr lang="it-IT" sz="2000" b="0" i="0" u="none" strike="noStrike" cap="none">
                <a:solidFill>
                  <a:schemeClr val="accent1"/>
                </a:solidFill>
                <a:latin typeface="Roboto"/>
                <a:ea typeface="Roboto"/>
                <a:cs typeface="Roboto"/>
                <a:sym typeface="Roboto"/>
              </a:rPr>
              <a:t> </a:t>
            </a:r>
            <a:r>
              <a:rPr lang="it-IT" sz="2000" b="0" i="0" u="sng" strike="noStrike" cap="none">
                <a:solidFill>
                  <a:srgbClr val="1166B3"/>
                </a:solidFill>
                <a:latin typeface="Roboto"/>
                <a:ea typeface="Roboto"/>
                <a:cs typeface="Roboto"/>
                <a:sym typeface="Roboto"/>
                <a:hlinkClick r:id="rId4">
                  <a:extLst>
                    <a:ext uri="{A12FA001-AC4F-418D-AE19-62706E023703}">
                      <ahyp:hlinkClr xmlns:ahyp="http://schemas.microsoft.com/office/drawing/2018/hyperlinkcolor" val="tx"/>
                    </a:ext>
                  </a:extLst>
                </a:hlinkClick>
              </a:rPr>
              <a:t>FBK HOW TO</a:t>
            </a:r>
            <a:r>
              <a:rPr lang="it-IT" sz="2400" b="1" i="0" u="none" strike="noStrike" cap="none">
                <a:solidFill>
                  <a:schemeClr val="accent1"/>
                </a:solidFill>
                <a:latin typeface="Roboto"/>
                <a:ea typeface="Roboto"/>
                <a:cs typeface="Roboto"/>
                <a:sym typeface="Roboto"/>
              </a:rPr>
              <a:t> </a:t>
            </a:r>
            <a:endParaRPr sz="700" b="0" i="0" u="none" strike="noStrike" cap="none">
              <a:solidFill>
                <a:srgbClr val="000000"/>
              </a:solidFill>
              <a:latin typeface="Arial"/>
              <a:ea typeface="Arial"/>
              <a:cs typeface="Arial"/>
              <a:sym typeface="Arial"/>
            </a:endParaRPr>
          </a:p>
        </p:txBody>
      </p:sp>
      <p:sp>
        <p:nvSpPr>
          <p:cNvPr id="144" name="Google Shape;144;p1"/>
          <p:cNvSpPr/>
          <p:nvPr/>
        </p:nvSpPr>
        <p:spPr>
          <a:xfrm>
            <a:off x="5257800" y="4656207"/>
            <a:ext cx="3810000" cy="354000"/>
          </a:xfrm>
          <a:prstGeom prst="rect">
            <a:avLst/>
          </a:prstGeom>
          <a:noFill/>
          <a:ln>
            <a:noFill/>
          </a:ln>
        </p:spPr>
        <p:txBody>
          <a:bodyPr spcFirstLastPara="1" wrap="square" lIns="45725" tIns="22850" rIns="45725" bIns="22850"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it-IT" sz="1000" b="0" i="1" u="none" strike="noStrike" cap="none">
                <a:solidFill>
                  <a:srgbClr val="0070C0"/>
                </a:solidFill>
                <a:latin typeface="Roboto"/>
                <a:ea typeface="Roboto"/>
                <a:cs typeface="Roboto"/>
                <a:sym typeface="Roboto"/>
              </a:rPr>
              <a:t>supporto.centri@fbk.eu </a:t>
            </a:r>
            <a:br>
              <a:rPr lang="it-IT" sz="1000" b="0" i="1" u="none" strike="noStrike" cap="none">
                <a:solidFill>
                  <a:srgbClr val="0070C0"/>
                </a:solidFill>
                <a:latin typeface="Roboto"/>
                <a:ea typeface="Roboto"/>
                <a:cs typeface="Roboto"/>
                <a:sym typeface="Roboto"/>
              </a:rPr>
            </a:br>
            <a:r>
              <a:rPr lang="it-IT" sz="1000" b="0" i="1" u="none" strike="noStrike" cap="none">
                <a:solidFill>
                  <a:srgbClr val="0070C0"/>
                </a:solidFill>
                <a:latin typeface="Roboto"/>
                <a:ea typeface="Roboto"/>
                <a:cs typeface="Roboto"/>
                <a:sym typeface="Roboto"/>
              </a:rPr>
              <a:t>www.fbk.eu</a:t>
            </a:r>
            <a:endParaRPr sz="1000" b="0" i="1" u="none" strike="noStrike" cap="none">
              <a:solidFill>
                <a:srgbClr val="0070C0"/>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150" name="Google Shape;150;p2"/>
          <p:cNvSpPr txBox="1">
            <a:spLocks noGrp="1"/>
          </p:cNvSpPr>
          <p:nvPr>
            <p:ph type="title"/>
          </p:nvPr>
        </p:nvSpPr>
        <p:spPr>
          <a:xfrm>
            <a:off x="457200" y="342900"/>
            <a:ext cx="8511000" cy="12930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WORK COMMITMENT IN THE MUNICIPALITY OF TRENTO</a:t>
            </a:r>
            <a:br>
              <a:rPr lang="it-IT" sz="2000">
                <a:solidFill>
                  <a:schemeClr val="accent1"/>
                </a:solidFill>
              </a:rPr>
            </a:br>
            <a:r>
              <a:rPr lang="it-IT" sz="1000" b="0">
                <a:solidFill>
                  <a:schemeClr val="dk2"/>
                </a:solidFill>
              </a:rPr>
              <a:t>(Art. 2 Paragraph 3 Business Travel Regulations)</a:t>
            </a:r>
            <a:endParaRPr sz="1000" b="0">
              <a:solidFill>
                <a:schemeClr val="dk2"/>
              </a:solidFill>
            </a:endParaRPr>
          </a:p>
        </p:txBody>
      </p:sp>
      <p:sp>
        <p:nvSpPr>
          <p:cNvPr id="151" name="Google Shape;151;p2"/>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2</a:t>
            </a:fld>
            <a:endParaRPr/>
          </a:p>
        </p:txBody>
      </p:sp>
      <p:sp>
        <p:nvSpPr>
          <p:cNvPr id="152" name="Google Shape;152;p2"/>
          <p:cNvSpPr txBox="1"/>
          <p:nvPr/>
        </p:nvSpPr>
        <p:spPr>
          <a:xfrm>
            <a:off x="2014293" y="3122431"/>
            <a:ext cx="8481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2400"/>
              <a:t>Meal</a:t>
            </a:r>
            <a:endParaRPr/>
          </a:p>
        </p:txBody>
      </p:sp>
      <p:sp>
        <p:nvSpPr>
          <p:cNvPr id="153" name="Google Shape;153;p2"/>
          <p:cNvSpPr/>
          <p:nvPr/>
        </p:nvSpPr>
        <p:spPr>
          <a:xfrm>
            <a:off x="3212472" y="3137179"/>
            <a:ext cx="978300" cy="484500"/>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4" name="Google Shape;154;p2"/>
          <p:cNvSpPr txBox="1"/>
          <p:nvPr/>
        </p:nvSpPr>
        <p:spPr>
          <a:xfrm>
            <a:off x="4389120" y="3225606"/>
            <a:ext cx="20034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a:t>UpDay card</a:t>
            </a:r>
            <a:endParaRPr sz="1400" b="0" i="0" u="none" strike="noStrike" cap="none">
              <a:solidFill>
                <a:srgbClr val="000000"/>
              </a:solidFill>
              <a:latin typeface="Arial"/>
              <a:ea typeface="Arial"/>
              <a:cs typeface="Arial"/>
              <a:sym typeface="Arial"/>
            </a:endParaRPr>
          </a:p>
        </p:txBody>
      </p:sp>
      <p:sp>
        <p:nvSpPr>
          <p:cNvPr id="155" name="Google Shape;155;p2"/>
          <p:cNvSpPr txBox="1"/>
          <p:nvPr/>
        </p:nvSpPr>
        <p:spPr>
          <a:xfrm>
            <a:off x="1437027" y="3907828"/>
            <a:ext cx="15546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2400" b="0" i="0" u="none" strike="noStrike" cap="none">
                <a:solidFill>
                  <a:srgbClr val="000000"/>
                </a:solidFill>
                <a:latin typeface="Arial"/>
                <a:ea typeface="Arial"/>
                <a:cs typeface="Arial"/>
                <a:sym typeface="Arial"/>
              </a:rPr>
              <a:t>Transport</a:t>
            </a:r>
            <a:r>
              <a:rPr lang="it-IT" sz="1400" b="0" i="0" u="none" strike="noStrike" cap="none">
                <a:solidFill>
                  <a:srgbClr val="000000"/>
                </a:solidFill>
                <a:latin typeface="Arial"/>
                <a:ea typeface="Arial"/>
                <a:cs typeface="Arial"/>
                <a:sym typeface="Arial"/>
              </a:rPr>
              <a:t> </a:t>
            </a:r>
            <a:endParaRPr/>
          </a:p>
        </p:txBody>
      </p:sp>
      <p:sp>
        <p:nvSpPr>
          <p:cNvPr id="156" name="Google Shape;156;p2"/>
          <p:cNvSpPr/>
          <p:nvPr/>
        </p:nvSpPr>
        <p:spPr>
          <a:xfrm>
            <a:off x="3184094" y="3945543"/>
            <a:ext cx="978300" cy="484500"/>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7" name="Google Shape;157;p2"/>
          <p:cNvSpPr txBox="1"/>
          <p:nvPr/>
        </p:nvSpPr>
        <p:spPr>
          <a:xfrm>
            <a:off x="4348085" y="3984771"/>
            <a:ext cx="20034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FBK </a:t>
            </a:r>
            <a:r>
              <a:rPr lang="it-IT"/>
              <a:t>vehicles</a:t>
            </a:r>
            <a:r>
              <a:rPr lang="it-IT" sz="1400" b="0" i="0" u="none" strike="noStrike" cap="none">
                <a:solidFill>
                  <a:srgbClr val="000000"/>
                </a:solidFill>
                <a:latin typeface="Arial"/>
                <a:ea typeface="Arial"/>
                <a:cs typeface="Arial"/>
                <a:sym typeface="Arial"/>
              </a:rPr>
              <a:t> </a:t>
            </a:r>
            <a:endParaRPr/>
          </a:p>
        </p:txBody>
      </p:sp>
      <p:sp>
        <p:nvSpPr>
          <p:cNvPr id="158" name="Google Shape;158;p2"/>
          <p:cNvSpPr txBox="1"/>
          <p:nvPr/>
        </p:nvSpPr>
        <p:spPr>
          <a:xfrm>
            <a:off x="829266" y="1895120"/>
            <a:ext cx="72018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it-IT" sz="2400"/>
              <a:t>No reimbursement in the Municipality of</a:t>
            </a:r>
            <a:r>
              <a:rPr lang="it-IT" sz="2400" b="0" i="0" u="none" strike="noStrike" cap="none">
                <a:solidFill>
                  <a:srgbClr val="000000"/>
                </a:solidFill>
                <a:latin typeface="Arial"/>
                <a:ea typeface="Arial"/>
                <a:cs typeface="Arial"/>
                <a:sym typeface="Arial"/>
              </a:rPr>
              <a:t> Trento</a:t>
            </a:r>
            <a:endParaRPr/>
          </a:p>
          <a:p>
            <a:pPr marL="0" marR="0" lvl="0" indent="0" algn="ctr" rtl="0">
              <a:lnSpc>
                <a:spcPct val="100000"/>
              </a:lnSpc>
              <a:spcBef>
                <a:spcPts val="0"/>
              </a:spcBef>
              <a:spcAft>
                <a:spcPts val="0"/>
              </a:spcAft>
              <a:buNone/>
            </a:pPr>
            <a:r>
              <a:rPr lang="it-IT" sz="2400" b="0" i="0" u="none" strike="noStrike" cap="none">
                <a:solidFill>
                  <a:srgbClr val="000000"/>
                </a:solidFill>
                <a:latin typeface="Arial"/>
                <a:ea typeface="Arial"/>
                <a:cs typeface="Arial"/>
                <a:sym typeface="Arial"/>
              </a:rPr>
              <a:t>No</a:t>
            </a:r>
            <a:r>
              <a:rPr lang="it-IT" sz="2400"/>
              <a:t> mission request</a:t>
            </a:r>
            <a:r>
              <a:rPr lang="it-IT" sz="2400" b="0" i="0" u="none" strike="noStrike" cap="none">
                <a:solidFill>
                  <a:srgbClr val="000000"/>
                </a:solidFill>
                <a:latin typeface="Arial"/>
                <a:ea typeface="Arial"/>
                <a:cs typeface="Arial"/>
                <a:sym typeface="Arial"/>
              </a:rPr>
              <a:t>  </a:t>
            </a:r>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164" name="Google Shape;164;p3"/>
          <p:cNvSpPr txBox="1">
            <a:spLocks noGrp="1"/>
          </p:cNvSpPr>
          <p:nvPr>
            <p:ph type="title"/>
          </p:nvPr>
        </p:nvSpPr>
        <p:spPr>
          <a:xfrm>
            <a:off x="457200" y="342900"/>
            <a:ext cx="8060700" cy="7389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SELF-MANAGED BUSINESS TRIPS</a:t>
            </a:r>
            <a:br>
              <a:rPr lang="it-IT" sz="2000">
                <a:solidFill>
                  <a:schemeClr val="accent1"/>
                </a:solidFill>
              </a:rPr>
            </a:br>
            <a:r>
              <a:rPr lang="it-IT" sz="1000" b="0">
                <a:solidFill>
                  <a:schemeClr val="dk2"/>
                </a:solidFill>
              </a:rPr>
              <a:t>(Art. 3 Business Travel Regulations)</a:t>
            </a:r>
            <a:endParaRPr sz="1000" b="0">
              <a:solidFill>
                <a:schemeClr val="dk2"/>
              </a:solidFill>
            </a:endParaRPr>
          </a:p>
        </p:txBody>
      </p:sp>
      <p:sp>
        <p:nvSpPr>
          <p:cNvPr id="165" name="Google Shape;165;p3"/>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3</a:t>
            </a:fld>
            <a:endParaRPr/>
          </a:p>
        </p:txBody>
      </p:sp>
      <p:sp>
        <p:nvSpPr>
          <p:cNvPr id="166" name="Google Shape;166;p3"/>
          <p:cNvSpPr txBox="1"/>
          <p:nvPr/>
        </p:nvSpPr>
        <p:spPr>
          <a:xfrm>
            <a:off x="2333297" y="2400145"/>
            <a:ext cx="2197800" cy="6465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1200"/>
              <a:t>Job orders with financial reporting obligations</a:t>
            </a:r>
            <a:endParaRPr sz="1200"/>
          </a:p>
          <a:p>
            <a:pPr marL="0" marR="0" lvl="0" indent="0" algn="l" rtl="0">
              <a:lnSpc>
                <a:spcPct val="100000"/>
              </a:lnSpc>
              <a:spcBef>
                <a:spcPts val="0"/>
              </a:spcBef>
              <a:spcAft>
                <a:spcPts val="0"/>
              </a:spcAft>
              <a:buNone/>
            </a:pPr>
            <a:endParaRPr sz="1200"/>
          </a:p>
        </p:txBody>
      </p:sp>
      <p:sp>
        <p:nvSpPr>
          <p:cNvPr id="167" name="Google Shape;167;p3"/>
          <p:cNvSpPr txBox="1"/>
          <p:nvPr/>
        </p:nvSpPr>
        <p:spPr>
          <a:xfrm>
            <a:off x="-63100" y="1254825"/>
            <a:ext cx="88740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it-IT" sz="2400"/>
              <a:t>Self-management of business travel and related</a:t>
            </a:r>
            <a:endParaRPr sz="2400"/>
          </a:p>
          <a:p>
            <a:pPr marL="0" lvl="0" indent="0" algn="ctr" rtl="0">
              <a:spcBef>
                <a:spcPts val="0"/>
              </a:spcBef>
              <a:spcAft>
                <a:spcPts val="0"/>
              </a:spcAft>
              <a:buNone/>
            </a:pPr>
            <a:r>
              <a:rPr lang="it-IT" sz="2400"/>
              <a:t>reimbursement</a:t>
            </a:r>
            <a:endParaRPr sz="2400"/>
          </a:p>
          <a:p>
            <a:pPr marL="0" marR="0" lvl="0" indent="0" algn="ctr" rtl="0">
              <a:lnSpc>
                <a:spcPct val="100000"/>
              </a:lnSpc>
              <a:spcBef>
                <a:spcPts val="0"/>
              </a:spcBef>
              <a:spcAft>
                <a:spcPts val="0"/>
              </a:spcAft>
              <a:buNone/>
            </a:pPr>
            <a:endParaRPr sz="2400"/>
          </a:p>
        </p:txBody>
      </p:sp>
      <p:sp>
        <p:nvSpPr>
          <p:cNvPr id="168" name="Google Shape;168;p3"/>
          <p:cNvSpPr txBox="1"/>
          <p:nvPr/>
        </p:nvSpPr>
        <p:spPr>
          <a:xfrm>
            <a:off x="2356942" y="3015334"/>
            <a:ext cx="1376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Other job orders</a:t>
            </a:r>
            <a:endParaRPr sz="2400" b="0" i="0" u="none" strike="noStrike" cap="none">
              <a:solidFill>
                <a:srgbClr val="000000"/>
              </a:solidFill>
              <a:latin typeface="Arial"/>
              <a:ea typeface="Arial"/>
              <a:cs typeface="Arial"/>
              <a:sym typeface="Arial"/>
            </a:endParaRPr>
          </a:p>
        </p:txBody>
      </p:sp>
      <p:sp>
        <p:nvSpPr>
          <p:cNvPr id="169" name="Google Shape;169;p3"/>
          <p:cNvSpPr txBox="1"/>
          <p:nvPr/>
        </p:nvSpPr>
        <p:spPr>
          <a:xfrm>
            <a:off x="2356942" y="3516506"/>
            <a:ext cx="41463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Vacation addition after the work commitment</a:t>
            </a:r>
            <a:r>
              <a:rPr lang="it-IT" sz="1200" b="0" i="0" u="none" strike="noStrike" cap="none">
                <a:solidFill>
                  <a:srgbClr val="000000"/>
                </a:solidFill>
                <a:latin typeface="Arial"/>
                <a:ea typeface="Arial"/>
                <a:cs typeface="Arial"/>
                <a:sym typeface="Arial"/>
              </a:rPr>
              <a:t> (</a:t>
            </a:r>
            <a:r>
              <a:rPr lang="it-IT" sz="1200"/>
              <a:t>keep evidence of the estimated cost</a:t>
            </a:r>
            <a:r>
              <a:rPr lang="it-IT" sz="1200" b="0" i="0" u="none" strike="noStrike" cap="none">
                <a:solidFill>
                  <a:srgbClr val="000000"/>
                </a:solidFill>
                <a:latin typeface="Arial"/>
                <a:ea typeface="Arial"/>
                <a:cs typeface="Arial"/>
                <a:sym typeface="Arial"/>
              </a:rPr>
              <a:t> – save </a:t>
            </a:r>
            <a:r>
              <a:rPr lang="it-IT" sz="1200"/>
              <a:t>a </a:t>
            </a:r>
            <a:r>
              <a:rPr lang="it-IT" sz="1200" b="0" i="0" u="none" strike="noStrike" cap="none">
                <a:solidFill>
                  <a:srgbClr val="000000"/>
                </a:solidFill>
                <a:latin typeface="Arial"/>
                <a:ea typeface="Arial"/>
                <a:cs typeface="Arial"/>
                <a:sym typeface="Arial"/>
              </a:rPr>
              <a:t>screenshot -)</a:t>
            </a: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
        <p:nvSpPr>
          <p:cNvPr id="170" name="Google Shape;170;p3"/>
          <p:cNvSpPr txBox="1"/>
          <p:nvPr/>
        </p:nvSpPr>
        <p:spPr>
          <a:xfrm>
            <a:off x="2333297" y="4322075"/>
            <a:ext cx="4146331"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 </a:t>
            </a:r>
            <a:r>
              <a:rPr lang="it-IT" sz="1200"/>
              <a:t>No</a:t>
            </a:r>
            <a:r>
              <a:rPr lang="it-IT" sz="1200" b="0" i="0" u="none" strike="noStrike" cap="none">
                <a:solidFill>
                  <a:srgbClr val="000000"/>
                </a:solidFill>
                <a:latin typeface="Arial"/>
                <a:ea typeface="Arial"/>
                <a:cs typeface="Arial"/>
                <a:sym typeface="Arial"/>
              </a:rPr>
              <a:t> cost</a:t>
            </a:r>
            <a:r>
              <a:rPr lang="it-IT" sz="1200"/>
              <a:t>s</a:t>
            </a:r>
            <a:endParaRPr sz="2400" b="0" i="0" u="none" strike="noStrike" cap="none">
              <a:solidFill>
                <a:srgbClr val="000000"/>
              </a:solidFill>
              <a:latin typeface="Arial"/>
              <a:ea typeface="Arial"/>
              <a:cs typeface="Arial"/>
              <a:sym typeface="Arial"/>
            </a:endParaRPr>
          </a:p>
        </p:txBody>
      </p:sp>
      <p:sp>
        <p:nvSpPr>
          <p:cNvPr id="171" name="Google Shape;171;p3"/>
          <p:cNvSpPr txBox="1"/>
          <p:nvPr/>
        </p:nvSpPr>
        <p:spPr>
          <a:xfrm>
            <a:off x="5861619" y="2396944"/>
            <a:ext cx="77938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€ 200</a:t>
            </a:r>
            <a:endParaRPr/>
          </a:p>
        </p:txBody>
      </p:sp>
      <p:sp>
        <p:nvSpPr>
          <p:cNvPr id="172" name="Google Shape;172;p3"/>
          <p:cNvSpPr/>
          <p:nvPr/>
        </p:nvSpPr>
        <p:spPr>
          <a:xfrm>
            <a:off x="4659747" y="2314416"/>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73" name="Google Shape;173;p3"/>
          <p:cNvSpPr txBox="1"/>
          <p:nvPr/>
        </p:nvSpPr>
        <p:spPr>
          <a:xfrm>
            <a:off x="5861619" y="2997564"/>
            <a:ext cx="878767"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 € 1000</a:t>
            </a:r>
            <a:endParaRPr/>
          </a:p>
        </p:txBody>
      </p:sp>
      <p:sp>
        <p:nvSpPr>
          <p:cNvPr id="174" name="Google Shape;174;p3"/>
          <p:cNvSpPr/>
          <p:nvPr/>
        </p:nvSpPr>
        <p:spPr>
          <a:xfrm>
            <a:off x="4659747" y="2926145"/>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4"/>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180" name="Google Shape;180;p4"/>
          <p:cNvSpPr txBox="1">
            <a:spLocks noGrp="1"/>
          </p:cNvSpPr>
          <p:nvPr>
            <p:ph type="title"/>
          </p:nvPr>
        </p:nvSpPr>
        <p:spPr>
          <a:xfrm>
            <a:off x="457200" y="342900"/>
            <a:ext cx="7355400" cy="7389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BUSINESS TRIP DURATION</a:t>
            </a:r>
            <a:br>
              <a:rPr lang="it-IT" sz="2000">
                <a:solidFill>
                  <a:schemeClr val="accent1"/>
                </a:solidFill>
              </a:rPr>
            </a:br>
            <a:r>
              <a:rPr lang="it-IT" sz="1000" b="0">
                <a:solidFill>
                  <a:schemeClr val="dk2"/>
                </a:solidFill>
              </a:rPr>
              <a:t>(Art. 4 Business Travel Regulations)</a:t>
            </a:r>
            <a:endParaRPr sz="1000" b="0">
              <a:solidFill>
                <a:schemeClr val="dk2"/>
              </a:solidFill>
            </a:endParaRPr>
          </a:p>
        </p:txBody>
      </p:sp>
      <p:sp>
        <p:nvSpPr>
          <p:cNvPr id="181" name="Google Shape;181;p4"/>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4</a:t>
            </a:fld>
            <a:endParaRPr/>
          </a:p>
        </p:txBody>
      </p:sp>
      <p:sp>
        <p:nvSpPr>
          <p:cNvPr id="182" name="Google Shape;182;p4"/>
          <p:cNvSpPr txBox="1"/>
          <p:nvPr/>
        </p:nvSpPr>
        <p:spPr>
          <a:xfrm>
            <a:off x="573866" y="1591347"/>
            <a:ext cx="32130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Begins at the time of departure from the workplace</a:t>
            </a:r>
            <a:endParaRPr sz="2400" b="0" i="0" u="none" strike="noStrike" cap="none">
              <a:solidFill>
                <a:srgbClr val="000000"/>
              </a:solidFill>
              <a:latin typeface="Arial"/>
              <a:ea typeface="Arial"/>
              <a:cs typeface="Arial"/>
              <a:sym typeface="Arial"/>
            </a:endParaRPr>
          </a:p>
        </p:txBody>
      </p:sp>
      <p:sp>
        <p:nvSpPr>
          <p:cNvPr id="183" name="Google Shape;183;p4"/>
          <p:cNvSpPr txBox="1"/>
          <p:nvPr/>
        </p:nvSpPr>
        <p:spPr>
          <a:xfrm>
            <a:off x="573866" y="2261434"/>
            <a:ext cx="1391056"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Vacation addition</a:t>
            </a:r>
            <a:endParaRPr sz="2400" b="0" i="0" u="none" strike="noStrike" cap="none">
              <a:solidFill>
                <a:srgbClr val="000000"/>
              </a:solidFill>
              <a:latin typeface="Arial"/>
              <a:ea typeface="Arial"/>
              <a:cs typeface="Arial"/>
              <a:sym typeface="Arial"/>
            </a:endParaRPr>
          </a:p>
        </p:txBody>
      </p:sp>
      <p:sp>
        <p:nvSpPr>
          <p:cNvPr id="184" name="Google Shape;184;p4"/>
          <p:cNvSpPr txBox="1"/>
          <p:nvPr/>
        </p:nvSpPr>
        <p:spPr>
          <a:xfrm>
            <a:off x="1269394" y="4265843"/>
            <a:ext cx="64536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Clocking in is required when you leave after 12:00 p.m. or you return within 11:59 a.m.</a:t>
            </a:r>
            <a:endParaRPr sz="2400" b="0" i="0" u="none" strike="noStrike" cap="none">
              <a:solidFill>
                <a:srgbClr val="000000"/>
              </a:solidFill>
              <a:latin typeface="Arial"/>
              <a:ea typeface="Arial"/>
              <a:cs typeface="Arial"/>
              <a:sym typeface="Arial"/>
            </a:endParaRPr>
          </a:p>
        </p:txBody>
      </p:sp>
      <p:sp>
        <p:nvSpPr>
          <p:cNvPr id="185" name="Google Shape;185;p4"/>
          <p:cNvSpPr/>
          <p:nvPr/>
        </p:nvSpPr>
        <p:spPr>
          <a:xfrm>
            <a:off x="3827328" y="1527790"/>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86" name="Google Shape;186;p4"/>
          <p:cNvSpPr txBox="1"/>
          <p:nvPr/>
        </p:nvSpPr>
        <p:spPr>
          <a:xfrm>
            <a:off x="4978350" y="2034102"/>
            <a:ext cx="4074000" cy="61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a:t>permitted only after the work commitment </a:t>
            </a:r>
            <a:endParaRPr/>
          </a:p>
          <a:p>
            <a:pPr marL="0" marR="0" lvl="0" indent="0" algn="l" rtl="0">
              <a:lnSpc>
                <a:spcPct val="100000"/>
              </a:lnSpc>
              <a:spcBef>
                <a:spcPts val="0"/>
              </a:spcBef>
              <a:spcAft>
                <a:spcPts val="0"/>
              </a:spcAft>
              <a:buNone/>
            </a:pPr>
            <a:r>
              <a:rPr lang="it-IT" sz="1000"/>
              <a:t>return travel cost reimbursement only if the cost is equal to or lower than than the trip without added vacation</a:t>
            </a:r>
            <a:r>
              <a:rPr lang="it-IT" sz="1000" b="0" i="0" u="none" strike="noStrike" cap="none">
                <a:solidFill>
                  <a:srgbClr val="000000"/>
                </a:solidFill>
                <a:latin typeface="Arial"/>
                <a:ea typeface="Arial"/>
                <a:cs typeface="Arial"/>
                <a:sym typeface="Arial"/>
              </a:rPr>
              <a:t> (</a:t>
            </a:r>
            <a:r>
              <a:rPr lang="it-IT" sz="1000"/>
              <a:t>save cost estimation</a:t>
            </a:r>
            <a:r>
              <a:rPr lang="it-IT" sz="1000" b="0" i="0" u="none" strike="noStrike" cap="none">
                <a:solidFill>
                  <a:srgbClr val="000000"/>
                </a:solidFill>
                <a:latin typeface="Arial"/>
                <a:ea typeface="Arial"/>
                <a:cs typeface="Arial"/>
                <a:sym typeface="Arial"/>
              </a:rPr>
              <a:t>)</a:t>
            </a:r>
            <a:endParaRPr/>
          </a:p>
        </p:txBody>
      </p:sp>
      <p:sp>
        <p:nvSpPr>
          <p:cNvPr id="187" name="Google Shape;187;p4"/>
          <p:cNvSpPr/>
          <p:nvPr/>
        </p:nvSpPr>
        <p:spPr>
          <a:xfrm>
            <a:off x="3835690" y="2170845"/>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88" name="Google Shape;188;p4"/>
          <p:cNvSpPr txBox="1"/>
          <p:nvPr/>
        </p:nvSpPr>
        <p:spPr>
          <a:xfrm>
            <a:off x="4975650" y="1532749"/>
            <a:ext cx="3193800" cy="61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ends upon return to the workplace</a:t>
            </a:r>
            <a:endParaRPr/>
          </a:p>
          <a:p>
            <a:pPr marL="0" marR="0" lvl="0" indent="0" algn="l" rtl="0">
              <a:lnSpc>
                <a:spcPct val="100000"/>
              </a:lnSpc>
              <a:spcBef>
                <a:spcPts val="0"/>
              </a:spcBef>
              <a:spcAft>
                <a:spcPts val="0"/>
              </a:spcAft>
              <a:buNone/>
            </a:pPr>
            <a:r>
              <a:rPr lang="it-IT" sz="1000"/>
              <a:t>m</a:t>
            </a:r>
            <a:r>
              <a:rPr lang="it-IT" sz="1000" b="0" i="0" u="none" strike="noStrike" cap="none">
                <a:solidFill>
                  <a:srgbClr val="000000"/>
                </a:solidFill>
                <a:latin typeface="Arial"/>
                <a:ea typeface="Arial"/>
                <a:cs typeface="Arial"/>
                <a:sym typeface="Arial"/>
              </a:rPr>
              <a:t>ax 1 </a:t>
            </a:r>
            <a:r>
              <a:rPr lang="it-IT" sz="1000"/>
              <a:t>day before - </a:t>
            </a:r>
            <a:r>
              <a:rPr lang="it-IT" sz="1000" b="0" i="0" u="none" strike="noStrike" cap="none">
                <a:solidFill>
                  <a:srgbClr val="000000"/>
                </a:solidFill>
                <a:latin typeface="Arial"/>
                <a:ea typeface="Arial"/>
                <a:cs typeface="Arial"/>
                <a:sym typeface="Arial"/>
              </a:rPr>
              <a:t> max 1</a:t>
            </a:r>
            <a:r>
              <a:rPr lang="it-IT" sz="1000"/>
              <a:t> day after</a:t>
            </a:r>
            <a:endParaRPr/>
          </a:p>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 </a:t>
            </a:r>
            <a:endParaRPr/>
          </a:p>
        </p:txBody>
      </p:sp>
      <p:sp>
        <p:nvSpPr>
          <p:cNvPr id="189" name="Google Shape;189;p4"/>
          <p:cNvSpPr txBox="1"/>
          <p:nvPr/>
        </p:nvSpPr>
        <p:spPr>
          <a:xfrm>
            <a:off x="573876" y="2897750"/>
            <a:ext cx="17505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Remote-work addition</a:t>
            </a:r>
            <a:endParaRPr sz="2400" b="0" i="0" u="none" strike="noStrike" cap="none">
              <a:solidFill>
                <a:srgbClr val="000000"/>
              </a:solidFill>
              <a:latin typeface="Arial"/>
              <a:ea typeface="Arial"/>
              <a:cs typeface="Arial"/>
              <a:sym typeface="Arial"/>
            </a:endParaRPr>
          </a:p>
        </p:txBody>
      </p:sp>
      <p:sp>
        <p:nvSpPr>
          <p:cNvPr id="190" name="Google Shape;190;p4"/>
          <p:cNvSpPr/>
          <p:nvPr/>
        </p:nvSpPr>
        <p:spPr>
          <a:xfrm>
            <a:off x="3827328" y="2766447"/>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1" name="Google Shape;191;p4"/>
          <p:cNvSpPr txBox="1"/>
          <p:nvPr/>
        </p:nvSpPr>
        <p:spPr>
          <a:xfrm>
            <a:off x="4962075" y="2774625"/>
            <a:ext cx="39972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a:t>permitted only for short periods</a:t>
            </a:r>
            <a:r>
              <a:rPr lang="it-IT"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it-IT" sz="1400" b="0" i="0" u="none" strike="noStrike" cap="none">
                <a:solidFill>
                  <a:srgbClr val="000000"/>
                </a:solidFill>
                <a:latin typeface="Arial"/>
                <a:ea typeface="Arial"/>
                <a:cs typeface="Arial"/>
                <a:sym typeface="Arial"/>
              </a:rPr>
              <a:t>N</a:t>
            </a:r>
            <a:r>
              <a:rPr lang="it-IT"/>
              <a:t>o reimbursement for:</a:t>
            </a:r>
            <a:endParaRPr/>
          </a:p>
          <a:p>
            <a:pPr marL="171450" marR="0" lvl="0" indent="-171450" algn="l" rtl="0">
              <a:lnSpc>
                <a:spcPct val="100000"/>
              </a:lnSpc>
              <a:spcBef>
                <a:spcPts val="0"/>
              </a:spcBef>
              <a:spcAft>
                <a:spcPts val="0"/>
              </a:spcAft>
              <a:buClr>
                <a:srgbClr val="000000"/>
              </a:buClr>
              <a:buSzPts val="800"/>
              <a:buFont typeface="Arial"/>
              <a:buChar char="•"/>
            </a:pPr>
            <a:r>
              <a:rPr lang="it-IT" sz="800"/>
              <a:t>NO travel costs for travelling from the workplace to the place where the remote work takes place or returning from the place where the remote work takes place to the workplace, even if it coincides with the place of the work commitment.</a:t>
            </a:r>
            <a:endParaRPr/>
          </a:p>
          <a:p>
            <a:pPr marL="171450" marR="0" lvl="0" indent="-171450" algn="l" rtl="0">
              <a:lnSpc>
                <a:spcPct val="100000"/>
              </a:lnSpc>
              <a:spcBef>
                <a:spcPts val="0"/>
              </a:spcBef>
              <a:spcAft>
                <a:spcPts val="0"/>
              </a:spcAft>
              <a:buClr>
                <a:srgbClr val="000000"/>
              </a:buClr>
              <a:buSzPts val="800"/>
              <a:buFont typeface="Arial"/>
              <a:buChar char="•"/>
            </a:pPr>
            <a:r>
              <a:rPr lang="it-IT" sz="800"/>
              <a:t>Yes, meals, local transport and accommodation only for dates of actual and proven work commitment + travel from place of remote work to work commitment place and return only if more economical than regular departure from workplace (save cost estimation)</a:t>
            </a:r>
            <a:endParaRPr/>
          </a:p>
          <a:p>
            <a:pPr marL="171450" marR="0" lvl="0" indent="-171450" algn="l" rtl="0">
              <a:lnSpc>
                <a:spcPct val="100000"/>
              </a:lnSpc>
              <a:spcBef>
                <a:spcPts val="0"/>
              </a:spcBef>
              <a:spcAft>
                <a:spcPts val="0"/>
              </a:spcAft>
              <a:buClr>
                <a:srgbClr val="000000"/>
              </a:buClr>
              <a:buSzPts val="800"/>
              <a:buFont typeface="Arial"/>
              <a:buChar char="•"/>
            </a:pPr>
            <a:r>
              <a:rPr lang="it-IT" sz="800"/>
              <a:t>DATES TO BE ENTERED: work commitment days only (NO remote work dates)</a:t>
            </a:r>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5"/>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197" name="Google Shape;197;p5"/>
          <p:cNvSpPr txBox="1">
            <a:spLocks noGrp="1"/>
          </p:cNvSpPr>
          <p:nvPr>
            <p:ph type="title"/>
          </p:nvPr>
        </p:nvSpPr>
        <p:spPr>
          <a:xfrm>
            <a:off x="457200" y="342900"/>
            <a:ext cx="8781300" cy="13068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BUSINESS TRIP PLACE OF DEPARTURE</a:t>
            </a:r>
            <a:br>
              <a:rPr lang="it-IT" sz="2000">
                <a:solidFill>
                  <a:schemeClr val="accent1"/>
                </a:solidFill>
              </a:rPr>
            </a:br>
            <a:r>
              <a:rPr lang="it-IT" sz="1000" b="0">
                <a:solidFill>
                  <a:schemeClr val="dk2"/>
                </a:solidFill>
              </a:rPr>
              <a:t>(</a:t>
            </a:r>
            <a:r>
              <a:rPr lang="it-IT" sz="1100" b="0">
                <a:solidFill>
                  <a:srgbClr val="808080"/>
                </a:solidFill>
                <a:latin typeface="Arial"/>
                <a:ea typeface="Arial"/>
                <a:cs typeface="Arial"/>
                <a:sym typeface="Arial"/>
              </a:rPr>
              <a:t>Art. 4 Paragraph 3</a:t>
            </a:r>
            <a:r>
              <a:rPr lang="it-IT" sz="1100" b="0">
                <a:solidFill>
                  <a:srgbClr val="808080"/>
                </a:solidFill>
                <a:latin typeface="Calibri"/>
                <a:ea typeface="Calibri"/>
                <a:cs typeface="Calibri"/>
                <a:sym typeface="Calibri"/>
              </a:rPr>
              <a:t> </a:t>
            </a:r>
            <a:r>
              <a:rPr lang="it-IT" sz="1100" b="0">
                <a:solidFill>
                  <a:srgbClr val="808080"/>
                </a:solidFill>
                <a:latin typeface="Arial"/>
                <a:ea typeface="Arial"/>
                <a:cs typeface="Arial"/>
                <a:sym typeface="Arial"/>
              </a:rPr>
              <a:t>Business Travel Regulations</a:t>
            </a:r>
            <a:r>
              <a:rPr lang="it-IT" sz="1000" b="0">
                <a:solidFill>
                  <a:schemeClr val="dk2"/>
                </a:solidFill>
              </a:rPr>
              <a:t>)</a:t>
            </a:r>
            <a:endParaRPr sz="1000" b="0">
              <a:solidFill>
                <a:schemeClr val="dk2"/>
              </a:solidFill>
            </a:endParaRPr>
          </a:p>
        </p:txBody>
      </p:sp>
      <p:sp>
        <p:nvSpPr>
          <p:cNvPr id="198" name="Google Shape;198;p5"/>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5</a:t>
            </a:fld>
            <a:endParaRPr/>
          </a:p>
        </p:txBody>
      </p:sp>
      <p:sp>
        <p:nvSpPr>
          <p:cNvPr id="199" name="Google Shape;199;p5"/>
          <p:cNvSpPr txBox="1"/>
          <p:nvPr/>
        </p:nvSpPr>
        <p:spPr>
          <a:xfrm>
            <a:off x="2196035" y="2149046"/>
            <a:ext cx="4124400" cy="4617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it-IT" sz="2400"/>
              <a:t>Always workplace</a:t>
            </a:r>
            <a:endParaRPr/>
          </a:p>
        </p:txBody>
      </p:sp>
      <p:sp>
        <p:nvSpPr>
          <p:cNvPr id="200" name="Google Shape;200;p5"/>
          <p:cNvSpPr txBox="1"/>
          <p:nvPr/>
        </p:nvSpPr>
        <p:spPr>
          <a:xfrm>
            <a:off x="1864938" y="3020388"/>
            <a:ext cx="4972500" cy="6465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it-IT" sz="1200" b="1"/>
              <a:t>Departing from a location other than the workplace is permitted only if </a:t>
            </a:r>
            <a:r>
              <a:rPr lang="it-IT" sz="1200" b="1" i="0" u="none" strike="noStrike" cap="none">
                <a:solidFill>
                  <a:srgbClr val="000000"/>
                </a:solidFill>
                <a:latin typeface="Arial"/>
                <a:ea typeface="Arial"/>
                <a:cs typeface="Arial"/>
                <a:sym typeface="Arial"/>
              </a:rPr>
              <a:t>cost ≤ </a:t>
            </a:r>
            <a:endParaRPr/>
          </a:p>
          <a:p>
            <a:pPr marL="0" lvl="0" indent="0" algn="ctr" rtl="0">
              <a:spcBef>
                <a:spcPts val="0"/>
              </a:spcBef>
              <a:spcAft>
                <a:spcPts val="0"/>
              </a:spcAft>
              <a:buNone/>
            </a:pPr>
            <a:r>
              <a:rPr lang="it-IT" sz="1200"/>
              <a:t>(keep evidence of the estimated cost – save a screenshot -)</a:t>
            </a:r>
            <a:endParaRPr sz="2400" b="0"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6"/>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206" name="Google Shape;206;p6"/>
          <p:cNvSpPr txBox="1">
            <a:spLocks noGrp="1"/>
          </p:cNvSpPr>
          <p:nvPr>
            <p:ph type="title"/>
          </p:nvPr>
        </p:nvSpPr>
        <p:spPr>
          <a:xfrm>
            <a:off x="457200" y="342900"/>
            <a:ext cx="7355400" cy="7389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MEANS OF TRANSPORT</a:t>
            </a:r>
            <a:br>
              <a:rPr lang="it-IT" sz="2000">
                <a:solidFill>
                  <a:schemeClr val="accent1"/>
                </a:solidFill>
              </a:rPr>
            </a:br>
            <a:r>
              <a:rPr lang="it-IT" sz="1000" b="0">
                <a:solidFill>
                  <a:schemeClr val="dk2"/>
                </a:solidFill>
              </a:rPr>
              <a:t>(Art. 6 Business Travel Regulations)</a:t>
            </a:r>
            <a:endParaRPr sz="1000" b="0">
              <a:solidFill>
                <a:schemeClr val="dk2"/>
              </a:solidFill>
            </a:endParaRPr>
          </a:p>
        </p:txBody>
      </p:sp>
      <p:sp>
        <p:nvSpPr>
          <p:cNvPr id="207" name="Google Shape;207;p6"/>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6</a:t>
            </a:fld>
            <a:endParaRPr/>
          </a:p>
        </p:txBody>
      </p:sp>
      <p:sp>
        <p:nvSpPr>
          <p:cNvPr id="208" name="Google Shape;208;p6"/>
          <p:cNvSpPr txBox="1"/>
          <p:nvPr/>
        </p:nvSpPr>
        <p:spPr>
          <a:xfrm>
            <a:off x="2360084" y="1660035"/>
            <a:ext cx="14850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1" i="0" u="none" strike="noStrike" cap="none">
                <a:solidFill>
                  <a:srgbClr val="000000"/>
                </a:solidFill>
                <a:latin typeface="Arial"/>
                <a:ea typeface="Arial"/>
                <a:cs typeface="Arial"/>
                <a:sym typeface="Arial"/>
              </a:rPr>
              <a:t>ORDINAR</a:t>
            </a:r>
            <a:r>
              <a:rPr lang="it-IT" sz="1200" b="1"/>
              <a:t>Y</a:t>
            </a:r>
            <a:endParaRPr sz="2400" b="1" i="0" u="none" strike="noStrike" cap="none">
              <a:solidFill>
                <a:srgbClr val="000000"/>
              </a:solidFill>
              <a:latin typeface="Arial"/>
              <a:ea typeface="Arial"/>
              <a:cs typeface="Arial"/>
              <a:sym typeface="Arial"/>
            </a:endParaRPr>
          </a:p>
        </p:txBody>
      </p:sp>
      <p:sp>
        <p:nvSpPr>
          <p:cNvPr id="209" name="Google Shape;209;p6"/>
          <p:cNvSpPr/>
          <p:nvPr/>
        </p:nvSpPr>
        <p:spPr>
          <a:xfrm>
            <a:off x="3701157" y="1601109"/>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0" name="Google Shape;210;p6"/>
          <p:cNvSpPr txBox="1"/>
          <p:nvPr/>
        </p:nvSpPr>
        <p:spPr>
          <a:xfrm>
            <a:off x="4945012" y="1335593"/>
            <a:ext cx="3085800" cy="1200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FBK vehicles</a:t>
            </a:r>
            <a:endParaRPr/>
          </a:p>
          <a:p>
            <a:pPr marL="0" marR="0" lvl="0" indent="0" algn="l" rtl="0">
              <a:lnSpc>
                <a:spcPct val="100000"/>
              </a:lnSpc>
              <a:spcBef>
                <a:spcPts val="0"/>
              </a:spcBef>
              <a:spcAft>
                <a:spcPts val="0"/>
              </a:spcAft>
              <a:buNone/>
            </a:pPr>
            <a:r>
              <a:rPr lang="it-IT" sz="1200"/>
              <a:t>Privately owned vehicles</a:t>
            </a:r>
            <a:r>
              <a:rPr lang="it-IT" sz="1200" b="0" i="0" u="none" strike="noStrike" cap="none">
                <a:solidFill>
                  <a:srgbClr val="000000"/>
                </a:solidFill>
                <a:latin typeface="Arial"/>
                <a:ea typeface="Arial"/>
                <a:cs typeface="Arial"/>
                <a:sym typeface="Arial"/>
              </a:rPr>
              <a:t> km ≤ 500 </a:t>
            </a:r>
            <a:endParaRPr/>
          </a:p>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Tr</a:t>
            </a:r>
            <a:r>
              <a:rPr lang="it-IT" sz="1200"/>
              <a:t>ain</a:t>
            </a:r>
            <a:r>
              <a:rPr lang="it-IT" sz="1200" b="0" i="0" u="none" strike="noStrike" cap="none">
                <a:solidFill>
                  <a:srgbClr val="000000"/>
                </a:solidFill>
                <a:latin typeface="Arial"/>
                <a:ea typeface="Arial"/>
                <a:cs typeface="Arial"/>
                <a:sym typeface="Arial"/>
              </a:rPr>
              <a:t> (2°class / economy – 1°cl /business </a:t>
            </a:r>
            <a:r>
              <a:rPr lang="it-IT" sz="1200"/>
              <a:t>if</a:t>
            </a:r>
            <a:r>
              <a:rPr lang="it-IT" sz="1200" b="0" i="0" u="none" strike="noStrike" cap="none">
                <a:solidFill>
                  <a:srgbClr val="000000"/>
                </a:solidFill>
                <a:latin typeface="Arial"/>
                <a:ea typeface="Arial"/>
                <a:cs typeface="Arial"/>
                <a:sym typeface="Arial"/>
              </a:rPr>
              <a:t> cost ≤ 2°cl/ business)</a:t>
            </a:r>
            <a:endParaRPr/>
          </a:p>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Bus</a:t>
            </a:r>
            <a:endParaRPr/>
          </a:p>
          <a:p>
            <a:pPr marL="0" marR="0" lvl="0" indent="0" algn="l" rtl="0">
              <a:lnSpc>
                <a:spcPct val="100000"/>
              </a:lnSpc>
              <a:spcBef>
                <a:spcPts val="0"/>
              </a:spcBef>
              <a:spcAft>
                <a:spcPts val="0"/>
              </a:spcAft>
              <a:buNone/>
            </a:pPr>
            <a:r>
              <a:rPr lang="it-IT" sz="1200"/>
              <a:t>Plane</a:t>
            </a:r>
            <a:r>
              <a:rPr lang="it-IT" sz="1200" b="0" i="0" u="none" strike="noStrike" cap="none">
                <a:solidFill>
                  <a:srgbClr val="000000"/>
                </a:solidFill>
                <a:latin typeface="Arial"/>
                <a:ea typeface="Arial"/>
                <a:cs typeface="Arial"/>
                <a:sym typeface="Arial"/>
              </a:rPr>
              <a:t> (no Business)</a:t>
            </a:r>
            <a:endParaRPr sz="2400" b="0" i="0" u="none" strike="noStrike" cap="none">
              <a:solidFill>
                <a:srgbClr val="000000"/>
              </a:solidFill>
              <a:latin typeface="Arial"/>
              <a:ea typeface="Arial"/>
              <a:cs typeface="Arial"/>
              <a:sym typeface="Arial"/>
            </a:endParaRPr>
          </a:p>
        </p:txBody>
      </p:sp>
      <p:sp>
        <p:nvSpPr>
          <p:cNvPr id="211" name="Google Shape;211;p6"/>
          <p:cNvSpPr txBox="1"/>
          <p:nvPr/>
        </p:nvSpPr>
        <p:spPr>
          <a:xfrm>
            <a:off x="1866252" y="2775580"/>
            <a:ext cx="1983300" cy="430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1"/>
              <a:t>EXTRAORD</a:t>
            </a:r>
            <a:r>
              <a:rPr lang="it-IT" sz="1200" b="1" i="0" u="none" strike="noStrike" cap="none">
                <a:solidFill>
                  <a:srgbClr val="000000"/>
                </a:solidFill>
                <a:latin typeface="Arial"/>
                <a:ea typeface="Arial"/>
                <a:cs typeface="Arial"/>
                <a:sym typeface="Arial"/>
              </a:rPr>
              <a:t>INARY</a:t>
            </a:r>
            <a:endParaRPr/>
          </a:p>
          <a:p>
            <a:pPr marL="0" marR="0" lvl="0" indent="0" algn="l" rtl="0">
              <a:lnSpc>
                <a:spcPct val="100000"/>
              </a:lnSpc>
              <a:spcBef>
                <a:spcPts val="0"/>
              </a:spcBef>
              <a:spcAft>
                <a:spcPts val="0"/>
              </a:spcAft>
              <a:buNone/>
            </a:pPr>
            <a:r>
              <a:rPr lang="it-IT" sz="1000"/>
              <a:t>need to be justified</a:t>
            </a:r>
            <a:endParaRPr/>
          </a:p>
        </p:txBody>
      </p:sp>
      <p:sp>
        <p:nvSpPr>
          <p:cNvPr id="212" name="Google Shape;212;p6"/>
          <p:cNvSpPr/>
          <p:nvPr/>
        </p:nvSpPr>
        <p:spPr>
          <a:xfrm>
            <a:off x="3709519" y="2775580"/>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3" name="Google Shape;213;p6"/>
          <p:cNvSpPr txBox="1"/>
          <p:nvPr/>
        </p:nvSpPr>
        <p:spPr>
          <a:xfrm>
            <a:off x="4923434" y="2807775"/>
            <a:ext cx="28083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0" i="0" u="none" strike="noStrike" cap="none">
                <a:solidFill>
                  <a:srgbClr val="000000"/>
                </a:solidFill>
                <a:latin typeface="Arial"/>
                <a:ea typeface="Arial"/>
                <a:cs typeface="Arial"/>
                <a:sym typeface="Arial"/>
              </a:rPr>
              <a:t>Taxi</a:t>
            </a:r>
            <a:endParaRPr/>
          </a:p>
          <a:p>
            <a:pPr marL="0" marR="0" lvl="0" indent="0" algn="l" rtl="0">
              <a:lnSpc>
                <a:spcPct val="100000"/>
              </a:lnSpc>
              <a:spcBef>
                <a:spcPts val="0"/>
              </a:spcBef>
              <a:spcAft>
                <a:spcPts val="0"/>
              </a:spcAft>
              <a:buNone/>
            </a:pPr>
            <a:r>
              <a:rPr lang="it-IT" sz="1200"/>
              <a:t>Privately owned vehicles</a:t>
            </a:r>
            <a:r>
              <a:rPr lang="it-IT" sz="1200" b="0" i="0" u="none" strike="noStrike" cap="none">
                <a:solidFill>
                  <a:srgbClr val="000000"/>
                </a:solidFill>
                <a:latin typeface="Arial"/>
                <a:ea typeface="Arial"/>
                <a:cs typeface="Arial"/>
                <a:sym typeface="Arial"/>
              </a:rPr>
              <a:t> km ≥ 500 </a:t>
            </a:r>
            <a:endParaRPr/>
          </a:p>
        </p:txBody>
      </p:sp>
      <p:sp>
        <p:nvSpPr>
          <p:cNvPr id="214" name="Google Shape;214;p6"/>
          <p:cNvSpPr txBox="1"/>
          <p:nvPr/>
        </p:nvSpPr>
        <p:spPr>
          <a:xfrm>
            <a:off x="1365294" y="3745411"/>
            <a:ext cx="6104700" cy="7389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it-IT"/>
              <a:t>Reimbursement upon presentation of tickets, including e-tickets issued in the traveller's name</a:t>
            </a:r>
            <a:endParaRPr/>
          </a:p>
          <a:p>
            <a:pPr marL="0" lvl="0" indent="0" algn="ctr" rtl="0">
              <a:spcBef>
                <a:spcPts val="0"/>
              </a:spcBef>
              <a:spcAft>
                <a:spcPts val="0"/>
              </a:spcAft>
              <a:buNone/>
            </a:pPr>
            <a:r>
              <a:rPr lang="it-IT"/>
              <a:t>Boarding passes must always be kept for reporting purposes</a:t>
            </a:r>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7"/>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220" name="Google Shape;220;p7"/>
          <p:cNvSpPr txBox="1">
            <a:spLocks noGrp="1"/>
          </p:cNvSpPr>
          <p:nvPr>
            <p:ph type="title"/>
          </p:nvPr>
        </p:nvSpPr>
        <p:spPr>
          <a:xfrm>
            <a:off x="457200" y="342900"/>
            <a:ext cx="7355400" cy="7389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ACCOMODATION</a:t>
            </a:r>
            <a:br>
              <a:rPr lang="it-IT" sz="2000">
                <a:solidFill>
                  <a:schemeClr val="accent1"/>
                </a:solidFill>
              </a:rPr>
            </a:br>
            <a:r>
              <a:rPr lang="it-IT" sz="1000" b="0">
                <a:solidFill>
                  <a:schemeClr val="dk2"/>
                </a:solidFill>
              </a:rPr>
              <a:t>(Art. 7 Business Travel Regulations)</a:t>
            </a:r>
            <a:endParaRPr sz="1000" b="0">
              <a:solidFill>
                <a:schemeClr val="dk2"/>
              </a:solidFill>
            </a:endParaRPr>
          </a:p>
        </p:txBody>
      </p:sp>
      <p:sp>
        <p:nvSpPr>
          <p:cNvPr id="221" name="Google Shape;221;p7"/>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7</a:t>
            </a:fld>
            <a:endParaRPr/>
          </a:p>
        </p:txBody>
      </p:sp>
      <p:sp>
        <p:nvSpPr>
          <p:cNvPr id="222" name="Google Shape;222;p7"/>
          <p:cNvSpPr txBox="1"/>
          <p:nvPr/>
        </p:nvSpPr>
        <p:spPr>
          <a:xfrm>
            <a:off x="2169584" y="1615211"/>
            <a:ext cx="14850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2400" b="1" i="0" u="none" strike="noStrike" cap="none">
                <a:solidFill>
                  <a:srgbClr val="000000"/>
                </a:solidFill>
                <a:latin typeface="Arial"/>
                <a:ea typeface="Arial"/>
                <a:cs typeface="Arial"/>
                <a:sym typeface="Arial"/>
              </a:rPr>
              <a:t>H</a:t>
            </a:r>
            <a:r>
              <a:rPr lang="it-IT" sz="2400" b="1"/>
              <a:t>otel</a:t>
            </a:r>
            <a:endParaRPr/>
          </a:p>
        </p:txBody>
      </p:sp>
      <p:sp>
        <p:nvSpPr>
          <p:cNvPr id="223" name="Google Shape;223;p7"/>
          <p:cNvSpPr/>
          <p:nvPr/>
        </p:nvSpPr>
        <p:spPr>
          <a:xfrm>
            <a:off x="3701157" y="1601109"/>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24" name="Google Shape;224;p7"/>
          <p:cNvSpPr/>
          <p:nvPr/>
        </p:nvSpPr>
        <p:spPr>
          <a:xfrm>
            <a:off x="3709519" y="2775580"/>
            <a:ext cx="978408" cy="484632"/>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25" name="Google Shape;225;p7"/>
          <p:cNvSpPr txBox="1"/>
          <p:nvPr/>
        </p:nvSpPr>
        <p:spPr>
          <a:xfrm>
            <a:off x="4950151" y="1629250"/>
            <a:ext cx="27414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INVOICE required in the name of the traveller only (NO FBK deta)</a:t>
            </a:r>
            <a:endParaRPr/>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
        <p:nvSpPr>
          <p:cNvPr id="226" name="Google Shape;226;p7"/>
          <p:cNvSpPr txBox="1"/>
          <p:nvPr/>
        </p:nvSpPr>
        <p:spPr>
          <a:xfrm>
            <a:off x="1315524" y="2689928"/>
            <a:ext cx="2350200" cy="1200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2400" b="1" i="0" u="none" strike="noStrike" cap="none">
                <a:solidFill>
                  <a:srgbClr val="000000"/>
                </a:solidFill>
                <a:latin typeface="Arial"/>
                <a:ea typeface="Arial"/>
                <a:cs typeface="Arial"/>
                <a:sym typeface="Arial"/>
              </a:rPr>
              <a:t>AIRBNB, Booking.com…..</a:t>
            </a:r>
            <a:endParaRPr/>
          </a:p>
        </p:txBody>
      </p:sp>
      <p:sp>
        <p:nvSpPr>
          <p:cNvPr id="227" name="Google Shape;227;p7"/>
          <p:cNvSpPr txBox="1"/>
          <p:nvPr/>
        </p:nvSpPr>
        <p:spPr>
          <a:xfrm>
            <a:off x="2393410" y="3979911"/>
            <a:ext cx="5612523"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1" i="0" u="none" strike="noStrike" cap="none">
                <a:solidFill>
                  <a:srgbClr val="000000"/>
                </a:solidFill>
                <a:latin typeface="Arial"/>
                <a:ea typeface="Arial"/>
                <a:cs typeface="Arial"/>
                <a:sym typeface="Arial"/>
              </a:rPr>
              <a:t>MAX COST </a:t>
            </a:r>
            <a:r>
              <a:rPr lang="it-IT" sz="1200" b="0" i="0" u="none" strike="noStrike" cap="none">
                <a:solidFill>
                  <a:srgbClr val="000000"/>
                </a:solidFill>
                <a:latin typeface="Arial"/>
                <a:ea typeface="Arial"/>
                <a:cs typeface="Arial"/>
                <a:sym typeface="Arial"/>
              </a:rPr>
              <a:t>Ital</a:t>
            </a:r>
            <a:r>
              <a:rPr lang="it-IT" sz="1200"/>
              <a:t>y</a:t>
            </a:r>
            <a:r>
              <a:rPr lang="it-IT" sz="1200" b="0" i="0" u="none" strike="noStrike" cap="none">
                <a:solidFill>
                  <a:srgbClr val="000000"/>
                </a:solidFill>
                <a:latin typeface="Arial"/>
                <a:ea typeface="Arial"/>
                <a:cs typeface="Arial"/>
                <a:sym typeface="Arial"/>
              </a:rPr>
              <a:t> €250 </a:t>
            </a:r>
            <a:r>
              <a:rPr lang="it-IT" sz="1200"/>
              <a:t>day</a:t>
            </a:r>
            <a:r>
              <a:rPr lang="it-IT" sz="1200" b="0" i="0" u="none" strike="noStrike" cap="none">
                <a:solidFill>
                  <a:srgbClr val="000000"/>
                </a:solidFill>
                <a:latin typeface="Arial"/>
                <a:ea typeface="Arial"/>
                <a:cs typeface="Arial"/>
                <a:sym typeface="Arial"/>
              </a:rPr>
              <a:t>/ </a:t>
            </a:r>
            <a:r>
              <a:rPr lang="it-IT" sz="1200"/>
              <a:t>Abroad </a:t>
            </a:r>
            <a:r>
              <a:rPr lang="it-IT" sz="1200" b="0" i="0" u="none" strike="noStrike" cap="none">
                <a:solidFill>
                  <a:srgbClr val="000000"/>
                </a:solidFill>
                <a:latin typeface="Arial"/>
                <a:ea typeface="Arial"/>
                <a:cs typeface="Arial"/>
                <a:sym typeface="Arial"/>
              </a:rPr>
              <a:t>€300 </a:t>
            </a:r>
            <a:r>
              <a:rPr lang="it-IT" sz="1200"/>
              <a:t>day</a:t>
            </a:r>
            <a:endParaRPr/>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
        <p:nvSpPr>
          <p:cNvPr id="228" name="Google Shape;228;p7"/>
          <p:cNvSpPr txBox="1"/>
          <p:nvPr/>
        </p:nvSpPr>
        <p:spPr>
          <a:xfrm>
            <a:off x="5056300" y="2879973"/>
            <a:ext cx="2794800" cy="101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a:t>RECEIPT in the name of the traveller only is required (NO FBK data, no booking confirmations only, but always present confirmation + receipt).</a:t>
            </a:r>
            <a:endParaRPr/>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8"/>
          <p:cNvSpPr txBox="1"/>
          <p:nvPr/>
        </p:nvSpPr>
        <p:spPr>
          <a:xfrm>
            <a:off x="1213963" y="468038"/>
            <a:ext cx="2808300" cy="292500"/>
          </a:xfrm>
          <a:prstGeom prst="rect">
            <a:avLst/>
          </a:prstGeom>
          <a:noFill/>
          <a:ln>
            <a:noFill/>
          </a:ln>
        </p:spPr>
        <p:txBody>
          <a:bodyPr spcFirstLastPara="1" wrap="square" lIns="45725" tIns="45725" rIns="45725" bIns="45725" anchor="t" anchorCtr="0">
            <a:spAutoFit/>
          </a:bodyPr>
          <a:lstStyle/>
          <a:p>
            <a:pPr marL="0" marR="0" lvl="0" indent="0" algn="l" rtl="0">
              <a:lnSpc>
                <a:spcPct val="100000"/>
              </a:lnSpc>
              <a:spcBef>
                <a:spcPts val="0"/>
              </a:spcBef>
              <a:spcAft>
                <a:spcPts val="0"/>
              </a:spcAft>
              <a:buClr>
                <a:srgbClr val="000000"/>
              </a:buClr>
              <a:buSzPts val="1300"/>
              <a:buFont typeface="Arial"/>
              <a:buNone/>
            </a:pPr>
            <a:endParaRPr sz="1300" b="1" i="0" u="none" strike="noStrike" cap="none">
              <a:solidFill>
                <a:srgbClr val="000000"/>
              </a:solidFill>
              <a:latin typeface="Arial"/>
              <a:ea typeface="Arial"/>
              <a:cs typeface="Arial"/>
              <a:sym typeface="Arial"/>
            </a:endParaRPr>
          </a:p>
        </p:txBody>
      </p:sp>
      <p:sp>
        <p:nvSpPr>
          <p:cNvPr id="234" name="Google Shape;234;p8"/>
          <p:cNvSpPr txBox="1">
            <a:spLocks noGrp="1"/>
          </p:cNvSpPr>
          <p:nvPr>
            <p:ph type="title"/>
          </p:nvPr>
        </p:nvSpPr>
        <p:spPr>
          <a:xfrm>
            <a:off x="457200" y="342900"/>
            <a:ext cx="7355400" cy="738900"/>
          </a:xfrm>
          <a:prstGeom prst="rect">
            <a:avLst/>
          </a:prstGeom>
          <a:noFill/>
          <a:ln>
            <a:noFill/>
          </a:ln>
        </p:spPr>
        <p:txBody>
          <a:bodyPr spcFirstLastPara="1" wrap="square" lIns="45725" tIns="22850" rIns="45725" bIns="22850" anchor="t" anchorCtr="0">
            <a:spAutoFit/>
          </a:bodyPr>
          <a:lstStyle/>
          <a:p>
            <a:pPr marL="0" lvl="0" indent="0" algn="l" rtl="0">
              <a:lnSpc>
                <a:spcPct val="90000"/>
              </a:lnSpc>
              <a:spcBef>
                <a:spcPts val="0"/>
              </a:spcBef>
              <a:spcAft>
                <a:spcPts val="0"/>
              </a:spcAft>
              <a:buClr>
                <a:srgbClr val="1166B3"/>
              </a:buClr>
              <a:buSzPts val="2700"/>
              <a:buNone/>
            </a:pPr>
            <a:r>
              <a:rPr lang="it-IT" sz="4000">
                <a:solidFill>
                  <a:schemeClr val="accent1"/>
                </a:solidFill>
              </a:rPr>
              <a:t>FOOD</a:t>
            </a:r>
            <a:br>
              <a:rPr lang="it-IT" sz="2000">
                <a:solidFill>
                  <a:schemeClr val="accent1"/>
                </a:solidFill>
              </a:rPr>
            </a:br>
            <a:r>
              <a:rPr lang="it-IT" sz="1000" b="0">
                <a:solidFill>
                  <a:schemeClr val="dk2"/>
                </a:solidFill>
              </a:rPr>
              <a:t>(Art. 7 Business Travel Regulations)</a:t>
            </a:r>
            <a:endParaRPr sz="1000" b="0">
              <a:solidFill>
                <a:schemeClr val="dk2"/>
              </a:solidFill>
            </a:endParaRPr>
          </a:p>
        </p:txBody>
      </p:sp>
      <p:sp>
        <p:nvSpPr>
          <p:cNvPr id="235" name="Google Shape;235;p8"/>
          <p:cNvSpPr txBox="1">
            <a:spLocks noGrp="1"/>
          </p:cNvSpPr>
          <p:nvPr>
            <p:ph type="sldNum" idx="12"/>
          </p:nvPr>
        </p:nvSpPr>
        <p:spPr>
          <a:xfrm>
            <a:off x="8458200" y="4536343"/>
            <a:ext cx="866700" cy="477000"/>
          </a:xfrm>
          <a:prstGeom prst="rect">
            <a:avLst/>
          </a:prstGeom>
          <a:noFill/>
          <a:ln>
            <a:noFill/>
          </a:ln>
        </p:spPr>
        <p:txBody>
          <a:bodyPr spcFirstLastPara="1" wrap="square" lIns="45725" tIns="22850" rIns="45725" bIns="22850" anchor="t" anchorCtr="0">
            <a:noAutofit/>
          </a:bodyPr>
          <a:lstStyle/>
          <a:p>
            <a:pPr marL="0" lvl="0" indent="0" algn="l" rtl="0">
              <a:lnSpc>
                <a:spcPct val="100000"/>
              </a:lnSpc>
              <a:spcBef>
                <a:spcPts val="0"/>
              </a:spcBef>
              <a:spcAft>
                <a:spcPts val="0"/>
              </a:spcAft>
              <a:buSzPts val="1400"/>
              <a:buNone/>
            </a:pPr>
            <a:r>
              <a:rPr lang="it-IT"/>
              <a:t>page</a:t>
            </a:r>
            <a:endParaRPr/>
          </a:p>
          <a:p>
            <a:pPr marL="0" lvl="0" indent="0" algn="l" rtl="0">
              <a:lnSpc>
                <a:spcPct val="100000"/>
              </a:lnSpc>
              <a:spcBef>
                <a:spcPts val="0"/>
              </a:spcBef>
              <a:spcAft>
                <a:spcPts val="0"/>
              </a:spcAft>
              <a:buSzPts val="1400"/>
              <a:buNone/>
            </a:pPr>
            <a:r>
              <a:rPr lang="it-IT"/>
              <a:t>0</a:t>
            </a:r>
            <a:fld id="{00000000-1234-1234-1234-123412341234}" type="slidenum">
              <a:rPr lang="it-IT"/>
              <a:t>8</a:t>
            </a:fld>
            <a:endParaRPr/>
          </a:p>
        </p:txBody>
      </p:sp>
      <p:sp>
        <p:nvSpPr>
          <p:cNvPr id="236" name="Google Shape;236;p8"/>
          <p:cNvSpPr txBox="1"/>
          <p:nvPr/>
        </p:nvSpPr>
        <p:spPr>
          <a:xfrm>
            <a:off x="2032020" y="1758249"/>
            <a:ext cx="2115600" cy="461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1200" b="1"/>
              <a:t>TAX receipts</a:t>
            </a:r>
            <a:endParaRPr sz="1200" b="1"/>
          </a:p>
          <a:p>
            <a:pPr marL="0" lvl="0" indent="0" algn="l" rtl="0">
              <a:spcBef>
                <a:spcPts val="0"/>
              </a:spcBef>
              <a:spcAft>
                <a:spcPts val="0"/>
              </a:spcAft>
              <a:buNone/>
            </a:pPr>
            <a:r>
              <a:rPr lang="it-IT" sz="1200" b="1"/>
              <a:t>for each traveller</a:t>
            </a:r>
            <a:endParaRPr sz="1200" b="1"/>
          </a:p>
        </p:txBody>
      </p:sp>
      <p:sp>
        <p:nvSpPr>
          <p:cNvPr id="237" name="Google Shape;237;p8"/>
          <p:cNvSpPr/>
          <p:nvPr/>
        </p:nvSpPr>
        <p:spPr>
          <a:xfrm>
            <a:off x="3701157" y="1746785"/>
            <a:ext cx="978300" cy="484500"/>
          </a:xfrm>
          <a:prstGeom prst="rightArrow">
            <a:avLst>
              <a:gd name="adj1" fmla="val 50000"/>
              <a:gd name="adj2" fmla="val 50000"/>
            </a:avLst>
          </a:prstGeom>
          <a:solidFill>
            <a:schemeClr val="accent1"/>
          </a:solidFill>
          <a:ln w="25400" cap="flat" cmpd="sng">
            <a:solidFill>
              <a:srgbClr val="072B4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8" name="Google Shape;238;p8"/>
          <p:cNvSpPr txBox="1"/>
          <p:nvPr/>
        </p:nvSpPr>
        <p:spPr>
          <a:xfrm>
            <a:off x="4950145" y="1774918"/>
            <a:ext cx="2453400" cy="6465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None/>
            </a:pPr>
            <a:r>
              <a:rPr lang="it-IT" sz="1200"/>
              <a:t>Electronic payment</a:t>
            </a:r>
            <a:endParaRPr sz="1200"/>
          </a:p>
          <a:p>
            <a:pPr marL="0" lvl="0" indent="0" algn="l" rtl="0">
              <a:spcBef>
                <a:spcPts val="0"/>
              </a:spcBef>
              <a:spcAft>
                <a:spcPts val="0"/>
              </a:spcAft>
              <a:buNone/>
            </a:pPr>
            <a:r>
              <a:rPr lang="it-IT" sz="1200" b="1"/>
              <a:t>NO CASH in Italy</a:t>
            </a:r>
            <a:endParaRPr sz="1200" b="1"/>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
        <p:nvSpPr>
          <p:cNvPr id="239" name="Google Shape;239;p8"/>
          <p:cNvSpPr txBox="1"/>
          <p:nvPr/>
        </p:nvSpPr>
        <p:spPr>
          <a:xfrm>
            <a:off x="2393410" y="3217911"/>
            <a:ext cx="56124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t-IT" sz="1200" b="1" i="0" u="none" strike="noStrike" cap="none">
                <a:solidFill>
                  <a:srgbClr val="000000"/>
                </a:solidFill>
                <a:latin typeface="Arial"/>
                <a:ea typeface="Arial"/>
                <a:cs typeface="Arial"/>
                <a:sym typeface="Arial"/>
              </a:rPr>
              <a:t>MAX COST </a:t>
            </a:r>
            <a:r>
              <a:rPr lang="it-IT" sz="1200" b="0" i="0" u="none" strike="noStrike" cap="none">
                <a:solidFill>
                  <a:srgbClr val="000000"/>
                </a:solidFill>
                <a:latin typeface="Arial"/>
                <a:ea typeface="Arial"/>
                <a:cs typeface="Arial"/>
                <a:sym typeface="Arial"/>
              </a:rPr>
              <a:t>Ital</a:t>
            </a:r>
            <a:r>
              <a:rPr lang="it-IT" sz="1200"/>
              <a:t>y</a:t>
            </a:r>
            <a:r>
              <a:rPr lang="it-IT" sz="1200" b="0" i="0" u="none" strike="noStrike" cap="none">
                <a:solidFill>
                  <a:srgbClr val="000000"/>
                </a:solidFill>
                <a:latin typeface="Arial"/>
                <a:ea typeface="Arial"/>
                <a:cs typeface="Arial"/>
                <a:sym typeface="Arial"/>
              </a:rPr>
              <a:t> €</a:t>
            </a:r>
            <a:r>
              <a:rPr lang="it-IT" sz="1200"/>
              <a:t>8</a:t>
            </a:r>
            <a:r>
              <a:rPr lang="it-IT" sz="1200" b="0" i="0" u="none" strike="noStrike" cap="none">
                <a:solidFill>
                  <a:srgbClr val="000000"/>
                </a:solidFill>
                <a:latin typeface="Arial"/>
                <a:ea typeface="Arial"/>
                <a:cs typeface="Arial"/>
                <a:sym typeface="Arial"/>
              </a:rPr>
              <a:t>0 </a:t>
            </a:r>
            <a:r>
              <a:rPr lang="it-IT" sz="1200"/>
              <a:t>day</a:t>
            </a:r>
            <a:r>
              <a:rPr lang="it-IT" sz="1200" b="0" i="0" u="none" strike="noStrike" cap="none">
                <a:solidFill>
                  <a:srgbClr val="000000"/>
                </a:solidFill>
                <a:latin typeface="Arial"/>
                <a:ea typeface="Arial"/>
                <a:cs typeface="Arial"/>
                <a:sym typeface="Arial"/>
              </a:rPr>
              <a:t>/ </a:t>
            </a:r>
            <a:r>
              <a:rPr lang="it-IT" sz="1200"/>
              <a:t>Abroad </a:t>
            </a:r>
            <a:r>
              <a:rPr lang="it-IT" sz="1200" b="0" i="0" u="none" strike="noStrike" cap="none">
                <a:solidFill>
                  <a:srgbClr val="000000"/>
                </a:solidFill>
                <a:latin typeface="Arial"/>
                <a:ea typeface="Arial"/>
                <a:cs typeface="Arial"/>
                <a:sym typeface="Arial"/>
              </a:rPr>
              <a:t>€</a:t>
            </a:r>
            <a:r>
              <a:rPr lang="it-IT" sz="1200"/>
              <a:t>1</a:t>
            </a:r>
            <a:r>
              <a:rPr lang="it-IT" sz="1200" b="0" i="0" u="none" strike="noStrike" cap="none">
                <a:solidFill>
                  <a:srgbClr val="000000"/>
                </a:solidFill>
                <a:latin typeface="Arial"/>
                <a:ea typeface="Arial"/>
                <a:cs typeface="Arial"/>
                <a:sym typeface="Arial"/>
              </a:rPr>
              <a:t>00 </a:t>
            </a:r>
            <a:r>
              <a:rPr lang="it-IT" sz="1200"/>
              <a:t>day</a:t>
            </a:r>
            <a:endParaRPr/>
          </a:p>
          <a:p>
            <a:pPr marL="0" marR="0" lvl="0" indent="0" algn="l" rtl="0">
              <a:lnSpc>
                <a:spcPct val="100000"/>
              </a:lnSpc>
              <a:spcBef>
                <a:spcPts val="0"/>
              </a:spcBef>
              <a:spcAft>
                <a:spcPts val="0"/>
              </a:spcAft>
              <a:buNone/>
            </a:pPr>
            <a:endParaRPr sz="1200" b="0"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2500">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GENARAL LAYOUTS">
  <a:themeElements>
    <a:clrScheme name="Personalizzato 15">
      <a:dk1>
        <a:srgbClr val="0A091B"/>
      </a:dk1>
      <a:lt1>
        <a:srgbClr val="FFFFFF"/>
      </a:lt1>
      <a:dk2>
        <a:srgbClr val="858591"/>
      </a:dk2>
      <a:lt2>
        <a:srgbClr val="FFFFFF"/>
      </a:lt2>
      <a:accent1>
        <a:srgbClr val="1166B3"/>
      </a:accent1>
      <a:accent2>
        <a:srgbClr val="C0C0C8"/>
      </a:accent2>
      <a:accent3>
        <a:srgbClr val="1166B3"/>
      </a:accent3>
      <a:accent4>
        <a:srgbClr val="1166B3"/>
      </a:accent4>
      <a:accent5>
        <a:srgbClr val="1166B3"/>
      </a:accent5>
      <a:accent6>
        <a:srgbClr val="00B0F0"/>
      </a:accent6>
      <a:hlink>
        <a:srgbClr val="0084B4"/>
      </a:hlink>
      <a:folHlink>
        <a:srgbClr val="5CD3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ENARAL LAYOUTS">
  <a:themeElements>
    <a:clrScheme name="Personalizzato 15">
      <a:dk1>
        <a:srgbClr val="0A091B"/>
      </a:dk1>
      <a:lt1>
        <a:srgbClr val="FFFFFF"/>
      </a:lt1>
      <a:dk2>
        <a:srgbClr val="858591"/>
      </a:dk2>
      <a:lt2>
        <a:srgbClr val="FFFFFF"/>
      </a:lt2>
      <a:accent1>
        <a:srgbClr val="1166B3"/>
      </a:accent1>
      <a:accent2>
        <a:srgbClr val="C0C0C8"/>
      </a:accent2>
      <a:accent3>
        <a:srgbClr val="1166B3"/>
      </a:accent3>
      <a:accent4>
        <a:srgbClr val="1166B3"/>
      </a:accent4>
      <a:accent5>
        <a:srgbClr val="1166B3"/>
      </a:accent5>
      <a:accent6>
        <a:srgbClr val="00B0F0"/>
      </a:accent6>
      <a:hlink>
        <a:srgbClr val="0084B4"/>
      </a:hlink>
      <a:folHlink>
        <a:srgbClr val="5CD3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Presentazione su schermo (16:9)</PresentationFormat>
  <Paragraphs>78</Paragraphs>
  <Slides>8</Slides>
  <Notes>8</Notes>
  <HiddenSlides>0</HiddenSlides>
  <MMClips>0</MMClips>
  <ScaleCrop>false</ScaleCrop>
  <HeadingPairs>
    <vt:vector size="6" baseType="variant">
      <vt:variant>
        <vt:lpstr>Caratteri utilizzati</vt:lpstr>
      </vt:variant>
      <vt:variant>
        <vt:i4>3</vt:i4>
      </vt:variant>
      <vt:variant>
        <vt:lpstr>Tema</vt:lpstr>
      </vt:variant>
      <vt:variant>
        <vt:i4>3</vt:i4>
      </vt:variant>
      <vt:variant>
        <vt:lpstr>Titoli diapositive</vt:lpstr>
      </vt:variant>
      <vt:variant>
        <vt:i4>8</vt:i4>
      </vt:variant>
    </vt:vector>
  </HeadingPairs>
  <TitlesOfParts>
    <vt:vector size="14" baseType="lpstr">
      <vt:lpstr>Calibri</vt:lpstr>
      <vt:lpstr>Roboto</vt:lpstr>
      <vt:lpstr>Arial</vt:lpstr>
      <vt:lpstr>GENARAL LAYOUTS</vt:lpstr>
      <vt:lpstr>GENARAL LAYOUTS</vt:lpstr>
      <vt:lpstr>Simple Light</vt:lpstr>
      <vt:lpstr>Presentazione standard di PowerPoint</vt:lpstr>
      <vt:lpstr>WORK COMMITMENT IN THE MUNICIPALITY OF TRENTO (Art. 2 Paragraph 3 Business Travel Regulations)</vt:lpstr>
      <vt:lpstr>SELF-MANAGED BUSINESS TRIPS (Art. 3 Business Travel Regulations)</vt:lpstr>
      <vt:lpstr>BUSINESS TRIP DURATION (Art. 4 Business Travel Regulations)</vt:lpstr>
      <vt:lpstr>BUSINESS TRIP PLACE OF DEPARTURE (Art. 4 Paragraph 3 Business Travel Regulations)</vt:lpstr>
      <vt:lpstr>MEANS OF TRANSPORT (Art. 6 Business Travel Regulations)</vt:lpstr>
      <vt:lpstr>ACCOMODATION (Art. 7 Business Travel Regulations)</vt:lpstr>
      <vt:lpstr>FOOD (Art. 7 Business Travel Regulations)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Veronica Giordani</dc:creator>
  <cp:lastModifiedBy>Veronica Giordani</cp:lastModifiedBy>
  <cp:revision>1</cp:revision>
  <dcterms:modified xsi:type="dcterms:W3CDTF">2026-02-25T13:04:20Z</dcterms:modified>
</cp:coreProperties>
</file>